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25" r:id="rId3"/>
    <p:sldId id="330" r:id="rId4"/>
    <p:sldId id="328" r:id="rId5"/>
    <p:sldId id="331" r:id="rId6"/>
    <p:sldId id="329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3399"/>
    <a:srgbClr val="99CCFF"/>
    <a:srgbClr val="FFCC66"/>
    <a:srgbClr val="FF0000"/>
    <a:srgbClr val="CC6600"/>
    <a:srgbClr val="CC9900"/>
    <a:srgbClr val="663300"/>
    <a:srgbClr val="003300"/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5" d="100"/>
          <a:sy n="65" d="100"/>
        </p:scale>
        <p:origin x="1050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89CCFDC4-0558-4543-21FA-2A564E97E890}"/>
              </a:ext>
            </a:extLst>
          </p:cNvPr>
          <p:cNvGrpSpPr/>
          <p:nvPr/>
        </p:nvGrpSpPr>
        <p:grpSpPr>
          <a:xfrm>
            <a:off x="267420" y="231257"/>
            <a:ext cx="6331088" cy="9447267"/>
            <a:chOff x="267420" y="231258"/>
            <a:chExt cx="9371160" cy="6395484"/>
          </a:xfrm>
        </p:grpSpPr>
        <p:sp>
          <p:nvSpPr>
            <p:cNvPr id="6" name="四角形: 角を丸くする 5">
              <a:extLst>
                <a:ext uri="{FF2B5EF4-FFF2-40B4-BE49-F238E27FC236}">
                  <a16:creationId xmlns:a16="http://schemas.microsoft.com/office/drawing/2014/main" id="{5E00F0B1-7B03-0567-22BB-F775F65E762F}"/>
                </a:ext>
              </a:extLst>
            </p:cNvPr>
            <p:cNvSpPr/>
            <p:nvPr/>
          </p:nvSpPr>
          <p:spPr>
            <a:xfrm>
              <a:off x="393243" y="287492"/>
              <a:ext cx="9135977" cy="6274008"/>
            </a:xfrm>
            <a:prstGeom prst="roundRect">
              <a:avLst>
                <a:gd name="adj" fmla="val 1996"/>
              </a:avLst>
            </a:prstGeom>
            <a:noFill/>
            <a:ln w="190500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四角形: 角を丸くする 6">
              <a:extLst>
                <a:ext uri="{FF2B5EF4-FFF2-40B4-BE49-F238E27FC236}">
                  <a16:creationId xmlns:a16="http://schemas.microsoft.com/office/drawing/2014/main" id="{B47C05B1-9D1E-83CE-6DF3-020B88BDDA98}"/>
                </a:ext>
              </a:extLst>
            </p:cNvPr>
            <p:cNvSpPr/>
            <p:nvPr/>
          </p:nvSpPr>
          <p:spPr>
            <a:xfrm>
              <a:off x="267420" y="231258"/>
              <a:ext cx="9371160" cy="6395484"/>
            </a:xfrm>
            <a:prstGeom prst="roundRect">
              <a:avLst>
                <a:gd name="adj" fmla="val 3356"/>
              </a:avLst>
            </a:prstGeom>
            <a:noFill/>
            <a:ln w="1905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9FF8501A-DC4D-0E34-C000-E1DAE9C36858}"/>
              </a:ext>
            </a:extLst>
          </p:cNvPr>
          <p:cNvSpPr txBox="1"/>
          <p:nvPr/>
        </p:nvSpPr>
        <p:spPr>
          <a:xfrm rot="5400000">
            <a:off x="-652558" y="3356976"/>
            <a:ext cx="8151498" cy="318252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ysClr val="windowText" lastClr="000000"/>
                </a:solidFill>
              </a:rPr>
              <a:t>投票箱</a:t>
            </a:r>
            <a:endParaRPr lang="en-US" altLang="ja-JP" sz="5400" dirty="0">
              <a:ln w="381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49820F3-E9EE-970D-7E52-153CDAB9216B}"/>
              </a:ext>
            </a:extLst>
          </p:cNvPr>
          <p:cNvGrpSpPr/>
          <p:nvPr/>
        </p:nvGrpSpPr>
        <p:grpSpPr>
          <a:xfrm>
            <a:off x="958645" y="901492"/>
            <a:ext cx="4940710" cy="8103016"/>
            <a:chOff x="430362" y="1689101"/>
            <a:chExt cx="1647646" cy="2702224"/>
          </a:xfrm>
        </p:grpSpPr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8EFC100E-BB45-93CB-9243-2A087A22839F}"/>
                </a:ext>
              </a:extLst>
            </p:cNvPr>
            <p:cNvSpPr/>
            <p:nvPr/>
          </p:nvSpPr>
          <p:spPr>
            <a:xfrm>
              <a:off x="997070" y="1689101"/>
              <a:ext cx="514230" cy="37827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AAA1FAC7-B6CD-162B-99E1-7600648F31F5}"/>
                </a:ext>
              </a:extLst>
            </p:cNvPr>
            <p:cNvSpPr/>
            <p:nvPr/>
          </p:nvSpPr>
          <p:spPr>
            <a:xfrm>
              <a:off x="430362" y="2019060"/>
              <a:ext cx="1647646" cy="2372265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46E1F71D-6CE0-948F-3FFF-857A7CEF86E8}"/>
                </a:ext>
              </a:extLst>
            </p:cNvPr>
            <p:cNvSpPr/>
            <p:nvPr/>
          </p:nvSpPr>
          <p:spPr>
            <a:xfrm>
              <a:off x="536695" y="2120900"/>
              <a:ext cx="1434980" cy="2168586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032BEC2D-82FC-C971-18E6-DC0E4B9C678B}"/>
                </a:ext>
              </a:extLst>
            </p:cNvPr>
            <p:cNvSpPr/>
            <p:nvPr/>
          </p:nvSpPr>
          <p:spPr>
            <a:xfrm>
              <a:off x="430362" y="2019060"/>
              <a:ext cx="233213" cy="233213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859EBEB5-8D06-04D8-2450-3C93DF3EEBB0}"/>
                </a:ext>
              </a:extLst>
            </p:cNvPr>
            <p:cNvSpPr/>
            <p:nvPr/>
          </p:nvSpPr>
          <p:spPr>
            <a:xfrm flipH="1">
              <a:off x="1844795" y="2019060"/>
              <a:ext cx="233213" cy="233213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F7E6BF3-85C8-0C0C-86FB-71095010E91C}"/>
                </a:ext>
              </a:extLst>
            </p:cNvPr>
            <p:cNvSpPr/>
            <p:nvPr/>
          </p:nvSpPr>
          <p:spPr>
            <a:xfrm flipV="1">
              <a:off x="430362" y="4158112"/>
              <a:ext cx="233213" cy="233213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33C2EA31-68A4-2307-CC7D-1FA2F1B3AAFB}"/>
                </a:ext>
              </a:extLst>
            </p:cNvPr>
            <p:cNvSpPr/>
            <p:nvPr/>
          </p:nvSpPr>
          <p:spPr>
            <a:xfrm flipH="1" flipV="1">
              <a:off x="1844795" y="4158112"/>
              <a:ext cx="233213" cy="233213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F10730BE-E1F8-E70E-7522-97858C0C4B1E}"/>
              </a:ext>
            </a:extLst>
          </p:cNvPr>
          <p:cNvSpPr txBox="1"/>
          <p:nvPr/>
        </p:nvSpPr>
        <p:spPr>
          <a:xfrm rot="5400000">
            <a:off x="1085117" y="4534880"/>
            <a:ext cx="4676148" cy="182567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ysClr val="windowText" lastClr="000000"/>
                </a:solidFill>
              </a:rPr>
              <a:t>投票箱</a:t>
            </a:r>
            <a:endParaRPr lang="en-US" altLang="ja-JP" sz="5400" dirty="0">
              <a:ln w="381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084518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49820F3-E9EE-970D-7E52-153CDAB9216B}"/>
              </a:ext>
            </a:extLst>
          </p:cNvPr>
          <p:cNvGrpSpPr/>
          <p:nvPr/>
        </p:nvGrpSpPr>
        <p:grpSpPr>
          <a:xfrm>
            <a:off x="958645" y="901492"/>
            <a:ext cx="4940710" cy="8103016"/>
            <a:chOff x="430362" y="1689101"/>
            <a:chExt cx="1647646" cy="2702224"/>
          </a:xfrm>
        </p:grpSpPr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8EFC100E-BB45-93CB-9243-2A087A22839F}"/>
                </a:ext>
              </a:extLst>
            </p:cNvPr>
            <p:cNvSpPr/>
            <p:nvPr/>
          </p:nvSpPr>
          <p:spPr>
            <a:xfrm>
              <a:off x="997070" y="1689101"/>
              <a:ext cx="514230" cy="37827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AAA1FAC7-B6CD-162B-99E1-7600648F31F5}"/>
                </a:ext>
              </a:extLst>
            </p:cNvPr>
            <p:cNvSpPr/>
            <p:nvPr/>
          </p:nvSpPr>
          <p:spPr>
            <a:xfrm>
              <a:off x="430362" y="2019060"/>
              <a:ext cx="1647646" cy="2372265"/>
            </a:xfrm>
            <a:prstGeom prst="rect">
              <a:avLst/>
            </a:prstGeom>
            <a:solidFill>
              <a:srgbClr val="FFC0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032BEC2D-82FC-C971-18E6-DC0E4B9C678B}"/>
                </a:ext>
              </a:extLst>
            </p:cNvPr>
            <p:cNvSpPr/>
            <p:nvPr/>
          </p:nvSpPr>
          <p:spPr>
            <a:xfrm>
              <a:off x="430362" y="2019060"/>
              <a:ext cx="233213" cy="233213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859EBEB5-8D06-04D8-2450-3C93DF3EEBB0}"/>
                </a:ext>
              </a:extLst>
            </p:cNvPr>
            <p:cNvSpPr/>
            <p:nvPr/>
          </p:nvSpPr>
          <p:spPr>
            <a:xfrm flipH="1">
              <a:off x="1844795" y="2019060"/>
              <a:ext cx="233213" cy="233213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F7E6BF3-85C8-0C0C-86FB-71095010E91C}"/>
                </a:ext>
              </a:extLst>
            </p:cNvPr>
            <p:cNvSpPr/>
            <p:nvPr/>
          </p:nvSpPr>
          <p:spPr>
            <a:xfrm flipV="1">
              <a:off x="430362" y="4158112"/>
              <a:ext cx="233213" cy="233213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33C2EA31-68A4-2307-CC7D-1FA2F1B3AAFB}"/>
                </a:ext>
              </a:extLst>
            </p:cNvPr>
            <p:cNvSpPr/>
            <p:nvPr/>
          </p:nvSpPr>
          <p:spPr>
            <a:xfrm flipH="1" flipV="1">
              <a:off x="1844795" y="4158112"/>
              <a:ext cx="233213" cy="233213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F10730BE-E1F8-E70E-7522-97858C0C4B1E}"/>
              </a:ext>
            </a:extLst>
          </p:cNvPr>
          <p:cNvSpPr txBox="1"/>
          <p:nvPr/>
        </p:nvSpPr>
        <p:spPr>
          <a:xfrm rot="5400000">
            <a:off x="1085117" y="4534880"/>
            <a:ext cx="4676148" cy="182567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ysClr val="windowText" lastClr="000000"/>
                </a:solidFill>
              </a:rPr>
              <a:t>目安箱</a:t>
            </a:r>
            <a:endParaRPr lang="en-US" altLang="ja-JP" sz="5400" dirty="0">
              <a:ln w="381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0921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A8336432-BC9E-DF70-6C6C-8A523BBC5C6A}"/>
              </a:ext>
            </a:extLst>
          </p:cNvPr>
          <p:cNvGrpSpPr/>
          <p:nvPr/>
        </p:nvGrpSpPr>
        <p:grpSpPr>
          <a:xfrm>
            <a:off x="1745374" y="602264"/>
            <a:ext cx="3367251" cy="3295864"/>
            <a:chOff x="7405891" y="368660"/>
            <a:chExt cx="3367251" cy="3295864"/>
          </a:xfrm>
        </p:grpSpPr>
        <p:sp>
          <p:nvSpPr>
            <p:cNvPr id="4" name="四角形: 角を丸くする 3">
              <a:extLst>
                <a:ext uri="{FF2B5EF4-FFF2-40B4-BE49-F238E27FC236}">
                  <a16:creationId xmlns:a16="http://schemas.microsoft.com/office/drawing/2014/main" id="{5CCA5779-D6EA-2A6E-0714-27E2800ACEF9}"/>
                </a:ext>
              </a:extLst>
            </p:cNvPr>
            <p:cNvSpPr/>
            <p:nvPr/>
          </p:nvSpPr>
          <p:spPr bwMode="auto">
            <a:xfrm>
              <a:off x="7500983" y="445033"/>
              <a:ext cx="3177066" cy="3097369"/>
            </a:xfrm>
            <a:prstGeom prst="roundRect">
              <a:avLst>
                <a:gd name="adj" fmla="val 6291"/>
              </a:avLst>
            </a:prstGeom>
            <a:solidFill>
              <a:srgbClr val="CCECFF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47EB29C-9E65-4116-B471-548F1DACDEBB}"/>
                </a:ext>
              </a:extLst>
            </p:cNvPr>
            <p:cNvSpPr/>
            <p:nvPr/>
          </p:nvSpPr>
          <p:spPr bwMode="auto">
            <a:xfrm rot="5400000">
              <a:off x="7873049" y="422917"/>
              <a:ext cx="1666244" cy="1800824"/>
            </a:xfrm>
            <a:custGeom>
              <a:avLst/>
              <a:gdLst>
                <a:gd name="connsiteX0" fmla="*/ 1562175 w 2891963"/>
                <a:gd name="connsiteY0" fmla="*/ 725 h 2835969"/>
                <a:gd name="connsiteX1" fmla="*/ 1637179 w 2891963"/>
                <a:gd name="connsiteY1" fmla="*/ 10453 h 2835969"/>
                <a:gd name="connsiteX2" fmla="*/ 1682749 w 2891963"/>
                <a:gd name="connsiteY2" fmla="*/ 35907 h 2835969"/>
                <a:gd name="connsiteX3" fmla="*/ 1708336 w 2891963"/>
                <a:gd name="connsiteY3" fmla="*/ 284363 h 2835969"/>
                <a:gd name="connsiteX4" fmla="*/ 1654443 w 2891963"/>
                <a:gd name="connsiteY4" fmla="*/ 331024 h 2835969"/>
                <a:gd name="connsiteX5" fmla="*/ 1646694 w 2891963"/>
                <a:gd name="connsiteY5" fmla="*/ 334519 h 2835969"/>
                <a:gd name="connsiteX6" fmla="*/ 1584973 w 2891963"/>
                <a:gd name="connsiteY6" fmla="*/ 372240 h 2835969"/>
                <a:gd name="connsiteX7" fmla="*/ 1456191 w 2891963"/>
                <a:gd name="connsiteY7" fmla="*/ 470228 h 2835969"/>
                <a:gd name="connsiteX8" fmla="*/ 1427957 w 2891963"/>
                <a:gd name="connsiteY8" fmla="*/ 496507 h 2835969"/>
                <a:gd name="connsiteX9" fmla="*/ 1436811 w 2891963"/>
                <a:gd name="connsiteY9" fmla="*/ 497259 h 2835969"/>
                <a:gd name="connsiteX10" fmla="*/ 1471963 w 2891963"/>
                <a:gd name="connsiteY10" fmla="*/ 475750 h 2835969"/>
                <a:gd name="connsiteX11" fmla="*/ 2282831 w 2891963"/>
                <a:gd name="connsiteY11" fmla="*/ 280543 h 2835969"/>
                <a:gd name="connsiteX12" fmla="*/ 2420488 w 2891963"/>
                <a:gd name="connsiteY12" fmla="*/ 291152 h 2835969"/>
                <a:gd name="connsiteX13" fmla="*/ 2430969 w 2891963"/>
                <a:gd name="connsiteY13" fmla="*/ 291269 h 2835969"/>
                <a:gd name="connsiteX14" fmla="*/ 2502394 w 2891963"/>
                <a:gd name="connsiteY14" fmla="*/ 314724 h 2835969"/>
                <a:gd name="connsiteX15" fmla="*/ 2568127 w 2891963"/>
                <a:gd name="connsiteY15" fmla="*/ 578943 h 2835969"/>
                <a:gd name="connsiteX16" fmla="*/ 2377864 w 2891963"/>
                <a:gd name="connsiteY16" fmla="*/ 677578 h 2835969"/>
                <a:gd name="connsiteX17" fmla="*/ 2358380 w 2891963"/>
                <a:gd name="connsiteY17" fmla="*/ 673379 h 2835969"/>
                <a:gd name="connsiteX18" fmla="*/ 2270254 w 2891963"/>
                <a:gd name="connsiteY18" fmla="*/ 666586 h 2835969"/>
                <a:gd name="connsiteX19" fmla="*/ 1720821 w 2891963"/>
                <a:gd name="connsiteY19" fmla="*/ 781834 h 2835969"/>
                <a:gd name="connsiteX20" fmla="*/ 1686815 w 2891963"/>
                <a:gd name="connsiteY20" fmla="*/ 799780 h 2835969"/>
                <a:gd name="connsiteX21" fmla="*/ 1738472 w 2891963"/>
                <a:gd name="connsiteY21" fmla="*/ 782664 h 2835969"/>
                <a:gd name="connsiteX22" fmla="*/ 2615656 w 2891963"/>
                <a:gd name="connsiteY22" fmla="*/ 791084 h 2835969"/>
                <a:gd name="connsiteX23" fmla="*/ 2734548 w 2891963"/>
                <a:gd name="connsiteY23" fmla="*/ 832416 h 2835969"/>
                <a:gd name="connsiteX24" fmla="*/ 2744147 w 2891963"/>
                <a:gd name="connsiteY24" fmla="*/ 834683 h 2835969"/>
                <a:gd name="connsiteX25" fmla="*/ 2783479 w 2891963"/>
                <a:gd name="connsiteY25" fmla="*/ 852552 h 2835969"/>
                <a:gd name="connsiteX26" fmla="*/ 2865065 w 2891963"/>
                <a:gd name="connsiteY26" fmla="*/ 1137956 h 2835969"/>
                <a:gd name="connsiteX27" fmla="*/ 2616439 w 2891963"/>
                <a:gd name="connsiteY27" fmla="*/ 1227874 h 2835969"/>
                <a:gd name="connsiteX28" fmla="*/ 2588578 w 2891963"/>
                <a:gd name="connsiteY28" fmla="*/ 1215217 h 2835969"/>
                <a:gd name="connsiteX29" fmla="*/ 2588000 w 2891963"/>
                <a:gd name="connsiteY29" fmla="*/ 1216679 h 2835969"/>
                <a:gd name="connsiteX30" fmla="*/ 1942098 w 2891963"/>
                <a:gd name="connsiteY30" fmla="*/ 1156902 h 2835969"/>
                <a:gd name="connsiteX31" fmla="*/ 1864254 w 2891963"/>
                <a:gd name="connsiteY31" fmla="*/ 1175230 h 2835969"/>
                <a:gd name="connsiteX32" fmla="*/ 1941231 w 2891963"/>
                <a:gd name="connsiteY32" fmla="*/ 1173015 h 2835969"/>
                <a:gd name="connsiteX33" fmla="*/ 2492381 w 2891963"/>
                <a:gd name="connsiteY33" fmla="*/ 1309259 h 2835969"/>
                <a:gd name="connsiteX34" fmla="*/ 2590168 w 2891963"/>
                <a:gd name="connsiteY34" fmla="*/ 1363044 h 2835969"/>
                <a:gd name="connsiteX35" fmla="*/ 2684266 w 2891963"/>
                <a:gd name="connsiteY35" fmla="*/ 1425785 h 2835969"/>
                <a:gd name="connsiteX36" fmla="*/ 2684155 w 2891963"/>
                <a:gd name="connsiteY36" fmla="*/ 1425937 h 2835969"/>
                <a:gd name="connsiteX37" fmla="*/ 2696288 w 2891963"/>
                <a:gd name="connsiteY37" fmla="*/ 1433228 h 2835969"/>
                <a:gd name="connsiteX38" fmla="*/ 2758015 w 2891963"/>
                <a:gd name="connsiteY38" fmla="*/ 1669821 h 2835969"/>
                <a:gd name="connsiteX39" fmla="*/ 2498078 w 2891963"/>
                <a:gd name="connsiteY39" fmla="*/ 1757876 h 2835969"/>
                <a:gd name="connsiteX40" fmla="*/ 2463885 w 2891963"/>
                <a:gd name="connsiteY40" fmla="*/ 1737330 h 2835969"/>
                <a:gd name="connsiteX41" fmla="*/ 2454685 w 2891963"/>
                <a:gd name="connsiteY41" fmla="*/ 1728995 h 2835969"/>
                <a:gd name="connsiteX42" fmla="*/ 2393254 w 2891963"/>
                <a:gd name="connsiteY42" fmla="*/ 1688035 h 2835969"/>
                <a:gd name="connsiteX43" fmla="*/ 1424353 w 2891963"/>
                <a:gd name="connsiteY43" fmla="*/ 1687313 h 2835969"/>
                <a:gd name="connsiteX44" fmla="*/ 1377112 w 2891963"/>
                <a:gd name="connsiteY44" fmla="*/ 1718511 h 2835969"/>
                <a:gd name="connsiteX45" fmla="*/ 1400906 w 2891963"/>
                <a:gd name="connsiteY45" fmla="*/ 1753149 h 2835969"/>
                <a:gd name="connsiteX46" fmla="*/ 1873515 w 2891963"/>
                <a:gd name="connsiteY46" fmla="*/ 2061324 h 2835969"/>
                <a:gd name="connsiteX47" fmla="*/ 1873348 w 2891963"/>
                <a:gd name="connsiteY47" fmla="*/ 2062004 h 2835969"/>
                <a:gd name="connsiteX48" fmla="*/ 1899531 w 2891963"/>
                <a:gd name="connsiteY48" fmla="*/ 2068694 h 2835969"/>
                <a:gd name="connsiteX49" fmla="*/ 2049661 w 2891963"/>
                <a:gd name="connsiteY49" fmla="*/ 2271972 h 2835969"/>
                <a:gd name="connsiteX50" fmla="*/ 1832998 w 2891963"/>
                <a:gd name="connsiteY50" fmla="*/ 2511907 h 2835969"/>
                <a:gd name="connsiteX51" fmla="*/ 1786755 w 2891963"/>
                <a:gd name="connsiteY51" fmla="*/ 2509607 h 2835969"/>
                <a:gd name="connsiteX52" fmla="*/ 1763910 w 2891963"/>
                <a:gd name="connsiteY52" fmla="*/ 2503771 h 2835969"/>
                <a:gd name="connsiteX53" fmla="*/ 1763419 w 2891963"/>
                <a:gd name="connsiteY53" fmla="*/ 2505748 h 2835969"/>
                <a:gd name="connsiteX54" fmla="*/ 1200297 w 2891963"/>
                <a:gd name="connsiteY54" fmla="*/ 2207234 h 2835969"/>
                <a:gd name="connsiteX55" fmla="*/ 1195865 w 2891963"/>
                <a:gd name="connsiteY55" fmla="*/ 2202844 h 2835969"/>
                <a:gd name="connsiteX56" fmla="*/ 1188849 w 2891963"/>
                <a:gd name="connsiteY56" fmla="*/ 2203355 h 2835969"/>
                <a:gd name="connsiteX57" fmla="*/ 808005 w 2891963"/>
                <a:gd name="connsiteY57" fmla="*/ 2143441 h 2835969"/>
                <a:gd name="connsiteX58" fmla="*/ 778542 w 2891963"/>
                <a:gd name="connsiteY58" fmla="*/ 2130384 h 2835969"/>
                <a:gd name="connsiteX59" fmla="*/ 363956 w 2891963"/>
                <a:gd name="connsiteY59" fmla="*/ 2819705 h 2835969"/>
                <a:gd name="connsiteX60" fmla="*/ 37777 w 2891963"/>
                <a:gd name="connsiteY60" fmla="*/ 2835969 h 2835969"/>
                <a:gd name="connsiteX61" fmla="*/ 0 w 2891963"/>
                <a:gd name="connsiteY61" fmla="*/ 2112134 h 2835969"/>
                <a:gd name="connsiteX62" fmla="*/ 238392 w 2891963"/>
                <a:gd name="connsiteY62" fmla="*/ 1575747 h 2835969"/>
                <a:gd name="connsiteX63" fmla="*/ 245484 w 2891963"/>
                <a:gd name="connsiteY63" fmla="*/ 1522751 h 2835969"/>
                <a:gd name="connsiteX64" fmla="*/ 617408 w 2891963"/>
                <a:gd name="connsiteY64" fmla="*/ 876545 h 2835969"/>
                <a:gd name="connsiteX65" fmla="*/ 812309 w 2891963"/>
                <a:gd name="connsiteY65" fmla="*/ 710236 h 2835969"/>
                <a:gd name="connsiteX66" fmla="*/ 863251 w 2891963"/>
                <a:gd name="connsiteY66" fmla="*/ 676629 h 2835969"/>
                <a:gd name="connsiteX67" fmla="*/ 904130 w 2891963"/>
                <a:gd name="connsiteY67" fmla="*/ 601110 h 2835969"/>
                <a:gd name="connsiteX68" fmla="*/ 1393789 w 2891963"/>
                <a:gd name="connsiteY68" fmla="*/ 83250 h 2835969"/>
                <a:gd name="connsiteX69" fmla="*/ 1477073 w 2891963"/>
                <a:gd name="connsiteY69" fmla="*/ 32349 h 2835969"/>
                <a:gd name="connsiteX70" fmla="*/ 1489264 w 2891963"/>
                <a:gd name="connsiteY70" fmla="*/ 23735 h 2835969"/>
                <a:gd name="connsiteX71" fmla="*/ 1562175 w 2891963"/>
                <a:gd name="connsiteY71" fmla="*/ 725 h 2835969"/>
                <a:gd name="connsiteX0" fmla="*/ 1562175 w 2891963"/>
                <a:gd name="connsiteY0" fmla="*/ 725 h 3125543"/>
                <a:gd name="connsiteX1" fmla="*/ 1637179 w 2891963"/>
                <a:gd name="connsiteY1" fmla="*/ 10453 h 3125543"/>
                <a:gd name="connsiteX2" fmla="*/ 1682749 w 2891963"/>
                <a:gd name="connsiteY2" fmla="*/ 35907 h 3125543"/>
                <a:gd name="connsiteX3" fmla="*/ 1708336 w 2891963"/>
                <a:gd name="connsiteY3" fmla="*/ 284363 h 3125543"/>
                <a:gd name="connsiteX4" fmla="*/ 1654443 w 2891963"/>
                <a:gd name="connsiteY4" fmla="*/ 331024 h 3125543"/>
                <a:gd name="connsiteX5" fmla="*/ 1646694 w 2891963"/>
                <a:gd name="connsiteY5" fmla="*/ 334519 h 3125543"/>
                <a:gd name="connsiteX6" fmla="*/ 1584973 w 2891963"/>
                <a:gd name="connsiteY6" fmla="*/ 372240 h 3125543"/>
                <a:gd name="connsiteX7" fmla="*/ 1456191 w 2891963"/>
                <a:gd name="connsiteY7" fmla="*/ 470228 h 3125543"/>
                <a:gd name="connsiteX8" fmla="*/ 1427957 w 2891963"/>
                <a:gd name="connsiteY8" fmla="*/ 496507 h 3125543"/>
                <a:gd name="connsiteX9" fmla="*/ 1436811 w 2891963"/>
                <a:gd name="connsiteY9" fmla="*/ 497259 h 3125543"/>
                <a:gd name="connsiteX10" fmla="*/ 1471963 w 2891963"/>
                <a:gd name="connsiteY10" fmla="*/ 475750 h 3125543"/>
                <a:gd name="connsiteX11" fmla="*/ 2282831 w 2891963"/>
                <a:gd name="connsiteY11" fmla="*/ 280543 h 3125543"/>
                <a:gd name="connsiteX12" fmla="*/ 2420488 w 2891963"/>
                <a:gd name="connsiteY12" fmla="*/ 291152 h 3125543"/>
                <a:gd name="connsiteX13" fmla="*/ 2430969 w 2891963"/>
                <a:gd name="connsiteY13" fmla="*/ 291269 h 3125543"/>
                <a:gd name="connsiteX14" fmla="*/ 2502394 w 2891963"/>
                <a:gd name="connsiteY14" fmla="*/ 314724 h 3125543"/>
                <a:gd name="connsiteX15" fmla="*/ 2568127 w 2891963"/>
                <a:gd name="connsiteY15" fmla="*/ 578943 h 3125543"/>
                <a:gd name="connsiteX16" fmla="*/ 2377864 w 2891963"/>
                <a:gd name="connsiteY16" fmla="*/ 677578 h 3125543"/>
                <a:gd name="connsiteX17" fmla="*/ 2358380 w 2891963"/>
                <a:gd name="connsiteY17" fmla="*/ 673379 h 3125543"/>
                <a:gd name="connsiteX18" fmla="*/ 2270254 w 2891963"/>
                <a:gd name="connsiteY18" fmla="*/ 666586 h 3125543"/>
                <a:gd name="connsiteX19" fmla="*/ 1720821 w 2891963"/>
                <a:gd name="connsiteY19" fmla="*/ 781834 h 3125543"/>
                <a:gd name="connsiteX20" fmla="*/ 1686815 w 2891963"/>
                <a:gd name="connsiteY20" fmla="*/ 799780 h 3125543"/>
                <a:gd name="connsiteX21" fmla="*/ 1738472 w 2891963"/>
                <a:gd name="connsiteY21" fmla="*/ 782664 h 3125543"/>
                <a:gd name="connsiteX22" fmla="*/ 2615656 w 2891963"/>
                <a:gd name="connsiteY22" fmla="*/ 791084 h 3125543"/>
                <a:gd name="connsiteX23" fmla="*/ 2734548 w 2891963"/>
                <a:gd name="connsiteY23" fmla="*/ 832416 h 3125543"/>
                <a:gd name="connsiteX24" fmla="*/ 2744147 w 2891963"/>
                <a:gd name="connsiteY24" fmla="*/ 834683 h 3125543"/>
                <a:gd name="connsiteX25" fmla="*/ 2783479 w 2891963"/>
                <a:gd name="connsiteY25" fmla="*/ 852552 h 3125543"/>
                <a:gd name="connsiteX26" fmla="*/ 2865065 w 2891963"/>
                <a:gd name="connsiteY26" fmla="*/ 1137956 h 3125543"/>
                <a:gd name="connsiteX27" fmla="*/ 2616439 w 2891963"/>
                <a:gd name="connsiteY27" fmla="*/ 1227874 h 3125543"/>
                <a:gd name="connsiteX28" fmla="*/ 2588578 w 2891963"/>
                <a:gd name="connsiteY28" fmla="*/ 1215217 h 3125543"/>
                <a:gd name="connsiteX29" fmla="*/ 2588000 w 2891963"/>
                <a:gd name="connsiteY29" fmla="*/ 1216679 h 3125543"/>
                <a:gd name="connsiteX30" fmla="*/ 1942098 w 2891963"/>
                <a:gd name="connsiteY30" fmla="*/ 1156902 h 3125543"/>
                <a:gd name="connsiteX31" fmla="*/ 1864254 w 2891963"/>
                <a:gd name="connsiteY31" fmla="*/ 1175230 h 3125543"/>
                <a:gd name="connsiteX32" fmla="*/ 1941231 w 2891963"/>
                <a:gd name="connsiteY32" fmla="*/ 1173015 h 3125543"/>
                <a:gd name="connsiteX33" fmla="*/ 2492381 w 2891963"/>
                <a:gd name="connsiteY33" fmla="*/ 1309259 h 3125543"/>
                <a:gd name="connsiteX34" fmla="*/ 2590168 w 2891963"/>
                <a:gd name="connsiteY34" fmla="*/ 1363044 h 3125543"/>
                <a:gd name="connsiteX35" fmla="*/ 2684266 w 2891963"/>
                <a:gd name="connsiteY35" fmla="*/ 1425785 h 3125543"/>
                <a:gd name="connsiteX36" fmla="*/ 2684155 w 2891963"/>
                <a:gd name="connsiteY36" fmla="*/ 1425937 h 3125543"/>
                <a:gd name="connsiteX37" fmla="*/ 2696288 w 2891963"/>
                <a:gd name="connsiteY37" fmla="*/ 1433228 h 3125543"/>
                <a:gd name="connsiteX38" fmla="*/ 2758015 w 2891963"/>
                <a:gd name="connsiteY38" fmla="*/ 1669821 h 3125543"/>
                <a:gd name="connsiteX39" fmla="*/ 2498078 w 2891963"/>
                <a:gd name="connsiteY39" fmla="*/ 1757876 h 3125543"/>
                <a:gd name="connsiteX40" fmla="*/ 2463885 w 2891963"/>
                <a:gd name="connsiteY40" fmla="*/ 1737330 h 3125543"/>
                <a:gd name="connsiteX41" fmla="*/ 2454685 w 2891963"/>
                <a:gd name="connsiteY41" fmla="*/ 1728995 h 3125543"/>
                <a:gd name="connsiteX42" fmla="*/ 2393254 w 2891963"/>
                <a:gd name="connsiteY42" fmla="*/ 1688035 h 3125543"/>
                <a:gd name="connsiteX43" fmla="*/ 1424353 w 2891963"/>
                <a:gd name="connsiteY43" fmla="*/ 1687313 h 3125543"/>
                <a:gd name="connsiteX44" fmla="*/ 1377112 w 2891963"/>
                <a:gd name="connsiteY44" fmla="*/ 1718511 h 3125543"/>
                <a:gd name="connsiteX45" fmla="*/ 1400906 w 2891963"/>
                <a:gd name="connsiteY45" fmla="*/ 1753149 h 3125543"/>
                <a:gd name="connsiteX46" fmla="*/ 1873515 w 2891963"/>
                <a:gd name="connsiteY46" fmla="*/ 2061324 h 3125543"/>
                <a:gd name="connsiteX47" fmla="*/ 1873348 w 2891963"/>
                <a:gd name="connsiteY47" fmla="*/ 2062004 h 3125543"/>
                <a:gd name="connsiteX48" fmla="*/ 1899531 w 2891963"/>
                <a:gd name="connsiteY48" fmla="*/ 2068694 h 3125543"/>
                <a:gd name="connsiteX49" fmla="*/ 2049661 w 2891963"/>
                <a:gd name="connsiteY49" fmla="*/ 2271972 h 3125543"/>
                <a:gd name="connsiteX50" fmla="*/ 1832998 w 2891963"/>
                <a:gd name="connsiteY50" fmla="*/ 2511907 h 3125543"/>
                <a:gd name="connsiteX51" fmla="*/ 1786755 w 2891963"/>
                <a:gd name="connsiteY51" fmla="*/ 2509607 h 3125543"/>
                <a:gd name="connsiteX52" fmla="*/ 1763910 w 2891963"/>
                <a:gd name="connsiteY52" fmla="*/ 2503771 h 3125543"/>
                <a:gd name="connsiteX53" fmla="*/ 1763419 w 2891963"/>
                <a:gd name="connsiteY53" fmla="*/ 2505748 h 3125543"/>
                <a:gd name="connsiteX54" fmla="*/ 1200297 w 2891963"/>
                <a:gd name="connsiteY54" fmla="*/ 2207234 h 3125543"/>
                <a:gd name="connsiteX55" fmla="*/ 1195865 w 2891963"/>
                <a:gd name="connsiteY55" fmla="*/ 2202844 h 3125543"/>
                <a:gd name="connsiteX56" fmla="*/ 1188849 w 2891963"/>
                <a:gd name="connsiteY56" fmla="*/ 2203355 h 3125543"/>
                <a:gd name="connsiteX57" fmla="*/ 808005 w 2891963"/>
                <a:gd name="connsiteY57" fmla="*/ 2143441 h 3125543"/>
                <a:gd name="connsiteX58" fmla="*/ 778542 w 2891963"/>
                <a:gd name="connsiteY58" fmla="*/ 2130384 h 3125543"/>
                <a:gd name="connsiteX59" fmla="*/ 37459 w 2891963"/>
                <a:gd name="connsiteY59" fmla="*/ 3125542 h 3125543"/>
                <a:gd name="connsiteX60" fmla="*/ 37777 w 2891963"/>
                <a:gd name="connsiteY60" fmla="*/ 2835969 h 3125543"/>
                <a:gd name="connsiteX61" fmla="*/ 0 w 2891963"/>
                <a:gd name="connsiteY61" fmla="*/ 2112134 h 3125543"/>
                <a:gd name="connsiteX62" fmla="*/ 238392 w 2891963"/>
                <a:gd name="connsiteY62" fmla="*/ 1575747 h 3125543"/>
                <a:gd name="connsiteX63" fmla="*/ 245484 w 2891963"/>
                <a:gd name="connsiteY63" fmla="*/ 1522751 h 3125543"/>
                <a:gd name="connsiteX64" fmla="*/ 617408 w 2891963"/>
                <a:gd name="connsiteY64" fmla="*/ 876545 h 3125543"/>
                <a:gd name="connsiteX65" fmla="*/ 812309 w 2891963"/>
                <a:gd name="connsiteY65" fmla="*/ 710236 h 3125543"/>
                <a:gd name="connsiteX66" fmla="*/ 863251 w 2891963"/>
                <a:gd name="connsiteY66" fmla="*/ 676629 h 3125543"/>
                <a:gd name="connsiteX67" fmla="*/ 904130 w 2891963"/>
                <a:gd name="connsiteY67" fmla="*/ 601110 h 3125543"/>
                <a:gd name="connsiteX68" fmla="*/ 1393789 w 2891963"/>
                <a:gd name="connsiteY68" fmla="*/ 83250 h 3125543"/>
                <a:gd name="connsiteX69" fmla="*/ 1477073 w 2891963"/>
                <a:gd name="connsiteY69" fmla="*/ 32349 h 3125543"/>
                <a:gd name="connsiteX70" fmla="*/ 1489264 w 2891963"/>
                <a:gd name="connsiteY70" fmla="*/ 23735 h 3125543"/>
                <a:gd name="connsiteX71" fmla="*/ 1562175 w 2891963"/>
                <a:gd name="connsiteY71" fmla="*/ 725 h 3125543"/>
                <a:gd name="connsiteX0" fmla="*/ 1562175 w 2891963"/>
                <a:gd name="connsiteY0" fmla="*/ 725 h 3125541"/>
                <a:gd name="connsiteX1" fmla="*/ 1637179 w 2891963"/>
                <a:gd name="connsiteY1" fmla="*/ 10453 h 3125541"/>
                <a:gd name="connsiteX2" fmla="*/ 1682749 w 2891963"/>
                <a:gd name="connsiteY2" fmla="*/ 35907 h 3125541"/>
                <a:gd name="connsiteX3" fmla="*/ 1708336 w 2891963"/>
                <a:gd name="connsiteY3" fmla="*/ 284363 h 3125541"/>
                <a:gd name="connsiteX4" fmla="*/ 1654443 w 2891963"/>
                <a:gd name="connsiteY4" fmla="*/ 331024 h 3125541"/>
                <a:gd name="connsiteX5" fmla="*/ 1646694 w 2891963"/>
                <a:gd name="connsiteY5" fmla="*/ 334519 h 3125541"/>
                <a:gd name="connsiteX6" fmla="*/ 1584973 w 2891963"/>
                <a:gd name="connsiteY6" fmla="*/ 372240 h 3125541"/>
                <a:gd name="connsiteX7" fmla="*/ 1456191 w 2891963"/>
                <a:gd name="connsiteY7" fmla="*/ 470228 h 3125541"/>
                <a:gd name="connsiteX8" fmla="*/ 1427957 w 2891963"/>
                <a:gd name="connsiteY8" fmla="*/ 496507 h 3125541"/>
                <a:gd name="connsiteX9" fmla="*/ 1436811 w 2891963"/>
                <a:gd name="connsiteY9" fmla="*/ 497259 h 3125541"/>
                <a:gd name="connsiteX10" fmla="*/ 1471963 w 2891963"/>
                <a:gd name="connsiteY10" fmla="*/ 475750 h 3125541"/>
                <a:gd name="connsiteX11" fmla="*/ 2282831 w 2891963"/>
                <a:gd name="connsiteY11" fmla="*/ 280543 h 3125541"/>
                <a:gd name="connsiteX12" fmla="*/ 2420488 w 2891963"/>
                <a:gd name="connsiteY12" fmla="*/ 291152 h 3125541"/>
                <a:gd name="connsiteX13" fmla="*/ 2430969 w 2891963"/>
                <a:gd name="connsiteY13" fmla="*/ 291269 h 3125541"/>
                <a:gd name="connsiteX14" fmla="*/ 2502394 w 2891963"/>
                <a:gd name="connsiteY14" fmla="*/ 314724 h 3125541"/>
                <a:gd name="connsiteX15" fmla="*/ 2568127 w 2891963"/>
                <a:gd name="connsiteY15" fmla="*/ 578943 h 3125541"/>
                <a:gd name="connsiteX16" fmla="*/ 2377864 w 2891963"/>
                <a:gd name="connsiteY16" fmla="*/ 677578 h 3125541"/>
                <a:gd name="connsiteX17" fmla="*/ 2358380 w 2891963"/>
                <a:gd name="connsiteY17" fmla="*/ 673379 h 3125541"/>
                <a:gd name="connsiteX18" fmla="*/ 2270254 w 2891963"/>
                <a:gd name="connsiteY18" fmla="*/ 666586 h 3125541"/>
                <a:gd name="connsiteX19" fmla="*/ 1720821 w 2891963"/>
                <a:gd name="connsiteY19" fmla="*/ 781834 h 3125541"/>
                <a:gd name="connsiteX20" fmla="*/ 1686815 w 2891963"/>
                <a:gd name="connsiteY20" fmla="*/ 799780 h 3125541"/>
                <a:gd name="connsiteX21" fmla="*/ 1738472 w 2891963"/>
                <a:gd name="connsiteY21" fmla="*/ 782664 h 3125541"/>
                <a:gd name="connsiteX22" fmla="*/ 2615656 w 2891963"/>
                <a:gd name="connsiteY22" fmla="*/ 791084 h 3125541"/>
                <a:gd name="connsiteX23" fmla="*/ 2734548 w 2891963"/>
                <a:gd name="connsiteY23" fmla="*/ 832416 h 3125541"/>
                <a:gd name="connsiteX24" fmla="*/ 2744147 w 2891963"/>
                <a:gd name="connsiteY24" fmla="*/ 834683 h 3125541"/>
                <a:gd name="connsiteX25" fmla="*/ 2783479 w 2891963"/>
                <a:gd name="connsiteY25" fmla="*/ 852552 h 3125541"/>
                <a:gd name="connsiteX26" fmla="*/ 2865065 w 2891963"/>
                <a:gd name="connsiteY26" fmla="*/ 1137956 h 3125541"/>
                <a:gd name="connsiteX27" fmla="*/ 2616439 w 2891963"/>
                <a:gd name="connsiteY27" fmla="*/ 1227874 h 3125541"/>
                <a:gd name="connsiteX28" fmla="*/ 2588578 w 2891963"/>
                <a:gd name="connsiteY28" fmla="*/ 1215217 h 3125541"/>
                <a:gd name="connsiteX29" fmla="*/ 2588000 w 2891963"/>
                <a:gd name="connsiteY29" fmla="*/ 1216679 h 3125541"/>
                <a:gd name="connsiteX30" fmla="*/ 1942098 w 2891963"/>
                <a:gd name="connsiteY30" fmla="*/ 1156902 h 3125541"/>
                <a:gd name="connsiteX31" fmla="*/ 1864254 w 2891963"/>
                <a:gd name="connsiteY31" fmla="*/ 1175230 h 3125541"/>
                <a:gd name="connsiteX32" fmla="*/ 1941231 w 2891963"/>
                <a:gd name="connsiteY32" fmla="*/ 1173015 h 3125541"/>
                <a:gd name="connsiteX33" fmla="*/ 2492381 w 2891963"/>
                <a:gd name="connsiteY33" fmla="*/ 1309259 h 3125541"/>
                <a:gd name="connsiteX34" fmla="*/ 2590168 w 2891963"/>
                <a:gd name="connsiteY34" fmla="*/ 1363044 h 3125541"/>
                <a:gd name="connsiteX35" fmla="*/ 2684266 w 2891963"/>
                <a:gd name="connsiteY35" fmla="*/ 1425785 h 3125541"/>
                <a:gd name="connsiteX36" fmla="*/ 2684155 w 2891963"/>
                <a:gd name="connsiteY36" fmla="*/ 1425937 h 3125541"/>
                <a:gd name="connsiteX37" fmla="*/ 2696288 w 2891963"/>
                <a:gd name="connsiteY37" fmla="*/ 1433228 h 3125541"/>
                <a:gd name="connsiteX38" fmla="*/ 2758015 w 2891963"/>
                <a:gd name="connsiteY38" fmla="*/ 1669821 h 3125541"/>
                <a:gd name="connsiteX39" fmla="*/ 2498078 w 2891963"/>
                <a:gd name="connsiteY39" fmla="*/ 1757876 h 3125541"/>
                <a:gd name="connsiteX40" fmla="*/ 2463885 w 2891963"/>
                <a:gd name="connsiteY40" fmla="*/ 1737330 h 3125541"/>
                <a:gd name="connsiteX41" fmla="*/ 2454685 w 2891963"/>
                <a:gd name="connsiteY41" fmla="*/ 1728995 h 3125541"/>
                <a:gd name="connsiteX42" fmla="*/ 2393254 w 2891963"/>
                <a:gd name="connsiteY42" fmla="*/ 1688035 h 3125541"/>
                <a:gd name="connsiteX43" fmla="*/ 1424353 w 2891963"/>
                <a:gd name="connsiteY43" fmla="*/ 1687313 h 3125541"/>
                <a:gd name="connsiteX44" fmla="*/ 1377112 w 2891963"/>
                <a:gd name="connsiteY44" fmla="*/ 1718511 h 3125541"/>
                <a:gd name="connsiteX45" fmla="*/ 1400906 w 2891963"/>
                <a:gd name="connsiteY45" fmla="*/ 1753149 h 3125541"/>
                <a:gd name="connsiteX46" fmla="*/ 1873515 w 2891963"/>
                <a:gd name="connsiteY46" fmla="*/ 2061324 h 3125541"/>
                <a:gd name="connsiteX47" fmla="*/ 1873348 w 2891963"/>
                <a:gd name="connsiteY47" fmla="*/ 2062004 h 3125541"/>
                <a:gd name="connsiteX48" fmla="*/ 1899531 w 2891963"/>
                <a:gd name="connsiteY48" fmla="*/ 2068694 h 3125541"/>
                <a:gd name="connsiteX49" fmla="*/ 2049661 w 2891963"/>
                <a:gd name="connsiteY49" fmla="*/ 2271972 h 3125541"/>
                <a:gd name="connsiteX50" fmla="*/ 1832998 w 2891963"/>
                <a:gd name="connsiteY50" fmla="*/ 2511907 h 3125541"/>
                <a:gd name="connsiteX51" fmla="*/ 1786755 w 2891963"/>
                <a:gd name="connsiteY51" fmla="*/ 2509607 h 3125541"/>
                <a:gd name="connsiteX52" fmla="*/ 1763910 w 2891963"/>
                <a:gd name="connsiteY52" fmla="*/ 2503771 h 3125541"/>
                <a:gd name="connsiteX53" fmla="*/ 1763419 w 2891963"/>
                <a:gd name="connsiteY53" fmla="*/ 2505748 h 3125541"/>
                <a:gd name="connsiteX54" fmla="*/ 1200297 w 2891963"/>
                <a:gd name="connsiteY54" fmla="*/ 2207234 h 3125541"/>
                <a:gd name="connsiteX55" fmla="*/ 1195865 w 2891963"/>
                <a:gd name="connsiteY55" fmla="*/ 2202844 h 3125541"/>
                <a:gd name="connsiteX56" fmla="*/ 1188849 w 2891963"/>
                <a:gd name="connsiteY56" fmla="*/ 2203355 h 3125541"/>
                <a:gd name="connsiteX57" fmla="*/ 808005 w 2891963"/>
                <a:gd name="connsiteY57" fmla="*/ 2143441 h 3125541"/>
                <a:gd name="connsiteX58" fmla="*/ 778542 w 2891963"/>
                <a:gd name="connsiteY58" fmla="*/ 2130384 h 3125541"/>
                <a:gd name="connsiteX59" fmla="*/ 37459 w 2891963"/>
                <a:gd name="connsiteY59" fmla="*/ 3125542 h 3125541"/>
                <a:gd name="connsiteX60" fmla="*/ 0 w 2891963"/>
                <a:gd name="connsiteY60" fmla="*/ 2112134 h 3125541"/>
                <a:gd name="connsiteX61" fmla="*/ 238392 w 2891963"/>
                <a:gd name="connsiteY61" fmla="*/ 1575747 h 3125541"/>
                <a:gd name="connsiteX62" fmla="*/ 245484 w 2891963"/>
                <a:gd name="connsiteY62" fmla="*/ 1522751 h 3125541"/>
                <a:gd name="connsiteX63" fmla="*/ 617408 w 2891963"/>
                <a:gd name="connsiteY63" fmla="*/ 876545 h 3125541"/>
                <a:gd name="connsiteX64" fmla="*/ 812309 w 2891963"/>
                <a:gd name="connsiteY64" fmla="*/ 710236 h 3125541"/>
                <a:gd name="connsiteX65" fmla="*/ 863251 w 2891963"/>
                <a:gd name="connsiteY65" fmla="*/ 676629 h 3125541"/>
                <a:gd name="connsiteX66" fmla="*/ 904130 w 2891963"/>
                <a:gd name="connsiteY66" fmla="*/ 601110 h 3125541"/>
                <a:gd name="connsiteX67" fmla="*/ 1393789 w 2891963"/>
                <a:gd name="connsiteY67" fmla="*/ 83250 h 3125541"/>
                <a:gd name="connsiteX68" fmla="*/ 1477073 w 2891963"/>
                <a:gd name="connsiteY68" fmla="*/ 32349 h 3125541"/>
                <a:gd name="connsiteX69" fmla="*/ 1489264 w 2891963"/>
                <a:gd name="connsiteY69" fmla="*/ 23735 h 3125541"/>
                <a:gd name="connsiteX70" fmla="*/ 1562175 w 2891963"/>
                <a:gd name="connsiteY70" fmla="*/ 725 h 3125541"/>
                <a:gd name="connsiteX0" fmla="*/ 1562175 w 2891963"/>
                <a:gd name="connsiteY0" fmla="*/ 725 h 3142074"/>
                <a:gd name="connsiteX1" fmla="*/ 1637179 w 2891963"/>
                <a:gd name="connsiteY1" fmla="*/ 10453 h 3142074"/>
                <a:gd name="connsiteX2" fmla="*/ 1682749 w 2891963"/>
                <a:gd name="connsiteY2" fmla="*/ 35907 h 3142074"/>
                <a:gd name="connsiteX3" fmla="*/ 1708336 w 2891963"/>
                <a:gd name="connsiteY3" fmla="*/ 284363 h 3142074"/>
                <a:gd name="connsiteX4" fmla="*/ 1654443 w 2891963"/>
                <a:gd name="connsiteY4" fmla="*/ 331024 h 3142074"/>
                <a:gd name="connsiteX5" fmla="*/ 1646694 w 2891963"/>
                <a:gd name="connsiteY5" fmla="*/ 334519 h 3142074"/>
                <a:gd name="connsiteX6" fmla="*/ 1584973 w 2891963"/>
                <a:gd name="connsiteY6" fmla="*/ 372240 h 3142074"/>
                <a:gd name="connsiteX7" fmla="*/ 1456191 w 2891963"/>
                <a:gd name="connsiteY7" fmla="*/ 470228 h 3142074"/>
                <a:gd name="connsiteX8" fmla="*/ 1427957 w 2891963"/>
                <a:gd name="connsiteY8" fmla="*/ 496507 h 3142074"/>
                <a:gd name="connsiteX9" fmla="*/ 1436811 w 2891963"/>
                <a:gd name="connsiteY9" fmla="*/ 497259 h 3142074"/>
                <a:gd name="connsiteX10" fmla="*/ 1471963 w 2891963"/>
                <a:gd name="connsiteY10" fmla="*/ 475750 h 3142074"/>
                <a:gd name="connsiteX11" fmla="*/ 2282831 w 2891963"/>
                <a:gd name="connsiteY11" fmla="*/ 280543 h 3142074"/>
                <a:gd name="connsiteX12" fmla="*/ 2420488 w 2891963"/>
                <a:gd name="connsiteY12" fmla="*/ 291152 h 3142074"/>
                <a:gd name="connsiteX13" fmla="*/ 2430969 w 2891963"/>
                <a:gd name="connsiteY13" fmla="*/ 291269 h 3142074"/>
                <a:gd name="connsiteX14" fmla="*/ 2502394 w 2891963"/>
                <a:gd name="connsiteY14" fmla="*/ 314724 h 3142074"/>
                <a:gd name="connsiteX15" fmla="*/ 2568127 w 2891963"/>
                <a:gd name="connsiteY15" fmla="*/ 578943 h 3142074"/>
                <a:gd name="connsiteX16" fmla="*/ 2377864 w 2891963"/>
                <a:gd name="connsiteY16" fmla="*/ 677578 h 3142074"/>
                <a:gd name="connsiteX17" fmla="*/ 2358380 w 2891963"/>
                <a:gd name="connsiteY17" fmla="*/ 673379 h 3142074"/>
                <a:gd name="connsiteX18" fmla="*/ 2270254 w 2891963"/>
                <a:gd name="connsiteY18" fmla="*/ 666586 h 3142074"/>
                <a:gd name="connsiteX19" fmla="*/ 1720821 w 2891963"/>
                <a:gd name="connsiteY19" fmla="*/ 781834 h 3142074"/>
                <a:gd name="connsiteX20" fmla="*/ 1686815 w 2891963"/>
                <a:gd name="connsiteY20" fmla="*/ 799780 h 3142074"/>
                <a:gd name="connsiteX21" fmla="*/ 1738472 w 2891963"/>
                <a:gd name="connsiteY21" fmla="*/ 782664 h 3142074"/>
                <a:gd name="connsiteX22" fmla="*/ 2615656 w 2891963"/>
                <a:gd name="connsiteY22" fmla="*/ 791084 h 3142074"/>
                <a:gd name="connsiteX23" fmla="*/ 2734548 w 2891963"/>
                <a:gd name="connsiteY23" fmla="*/ 832416 h 3142074"/>
                <a:gd name="connsiteX24" fmla="*/ 2744147 w 2891963"/>
                <a:gd name="connsiteY24" fmla="*/ 834683 h 3142074"/>
                <a:gd name="connsiteX25" fmla="*/ 2783479 w 2891963"/>
                <a:gd name="connsiteY25" fmla="*/ 852552 h 3142074"/>
                <a:gd name="connsiteX26" fmla="*/ 2865065 w 2891963"/>
                <a:gd name="connsiteY26" fmla="*/ 1137956 h 3142074"/>
                <a:gd name="connsiteX27" fmla="*/ 2616439 w 2891963"/>
                <a:gd name="connsiteY27" fmla="*/ 1227874 h 3142074"/>
                <a:gd name="connsiteX28" fmla="*/ 2588578 w 2891963"/>
                <a:gd name="connsiteY28" fmla="*/ 1215217 h 3142074"/>
                <a:gd name="connsiteX29" fmla="*/ 2588000 w 2891963"/>
                <a:gd name="connsiteY29" fmla="*/ 1216679 h 3142074"/>
                <a:gd name="connsiteX30" fmla="*/ 1942098 w 2891963"/>
                <a:gd name="connsiteY30" fmla="*/ 1156902 h 3142074"/>
                <a:gd name="connsiteX31" fmla="*/ 1864254 w 2891963"/>
                <a:gd name="connsiteY31" fmla="*/ 1175230 h 3142074"/>
                <a:gd name="connsiteX32" fmla="*/ 1941231 w 2891963"/>
                <a:gd name="connsiteY32" fmla="*/ 1173015 h 3142074"/>
                <a:gd name="connsiteX33" fmla="*/ 2492381 w 2891963"/>
                <a:gd name="connsiteY33" fmla="*/ 1309259 h 3142074"/>
                <a:gd name="connsiteX34" fmla="*/ 2590168 w 2891963"/>
                <a:gd name="connsiteY34" fmla="*/ 1363044 h 3142074"/>
                <a:gd name="connsiteX35" fmla="*/ 2684266 w 2891963"/>
                <a:gd name="connsiteY35" fmla="*/ 1425785 h 3142074"/>
                <a:gd name="connsiteX36" fmla="*/ 2684155 w 2891963"/>
                <a:gd name="connsiteY36" fmla="*/ 1425937 h 3142074"/>
                <a:gd name="connsiteX37" fmla="*/ 2696288 w 2891963"/>
                <a:gd name="connsiteY37" fmla="*/ 1433228 h 3142074"/>
                <a:gd name="connsiteX38" fmla="*/ 2758015 w 2891963"/>
                <a:gd name="connsiteY38" fmla="*/ 1669821 h 3142074"/>
                <a:gd name="connsiteX39" fmla="*/ 2498078 w 2891963"/>
                <a:gd name="connsiteY39" fmla="*/ 1757876 h 3142074"/>
                <a:gd name="connsiteX40" fmla="*/ 2463885 w 2891963"/>
                <a:gd name="connsiteY40" fmla="*/ 1737330 h 3142074"/>
                <a:gd name="connsiteX41" fmla="*/ 2454685 w 2891963"/>
                <a:gd name="connsiteY41" fmla="*/ 1728995 h 3142074"/>
                <a:gd name="connsiteX42" fmla="*/ 2393254 w 2891963"/>
                <a:gd name="connsiteY42" fmla="*/ 1688035 h 3142074"/>
                <a:gd name="connsiteX43" fmla="*/ 1424353 w 2891963"/>
                <a:gd name="connsiteY43" fmla="*/ 1687313 h 3142074"/>
                <a:gd name="connsiteX44" fmla="*/ 1377112 w 2891963"/>
                <a:gd name="connsiteY44" fmla="*/ 1718511 h 3142074"/>
                <a:gd name="connsiteX45" fmla="*/ 1400906 w 2891963"/>
                <a:gd name="connsiteY45" fmla="*/ 1753149 h 3142074"/>
                <a:gd name="connsiteX46" fmla="*/ 1873515 w 2891963"/>
                <a:gd name="connsiteY46" fmla="*/ 2061324 h 3142074"/>
                <a:gd name="connsiteX47" fmla="*/ 1873348 w 2891963"/>
                <a:gd name="connsiteY47" fmla="*/ 2062004 h 3142074"/>
                <a:gd name="connsiteX48" fmla="*/ 1899531 w 2891963"/>
                <a:gd name="connsiteY48" fmla="*/ 2068694 h 3142074"/>
                <a:gd name="connsiteX49" fmla="*/ 2049661 w 2891963"/>
                <a:gd name="connsiteY49" fmla="*/ 2271972 h 3142074"/>
                <a:gd name="connsiteX50" fmla="*/ 1832998 w 2891963"/>
                <a:gd name="connsiteY50" fmla="*/ 2511907 h 3142074"/>
                <a:gd name="connsiteX51" fmla="*/ 1786755 w 2891963"/>
                <a:gd name="connsiteY51" fmla="*/ 2509607 h 3142074"/>
                <a:gd name="connsiteX52" fmla="*/ 1763910 w 2891963"/>
                <a:gd name="connsiteY52" fmla="*/ 2503771 h 3142074"/>
                <a:gd name="connsiteX53" fmla="*/ 1763419 w 2891963"/>
                <a:gd name="connsiteY53" fmla="*/ 2505748 h 3142074"/>
                <a:gd name="connsiteX54" fmla="*/ 1200297 w 2891963"/>
                <a:gd name="connsiteY54" fmla="*/ 2207234 h 3142074"/>
                <a:gd name="connsiteX55" fmla="*/ 1195865 w 2891963"/>
                <a:gd name="connsiteY55" fmla="*/ 2202844 h 3142074"/>
                <a:gd name="connsiteX56" fmla="*/ 1188849 w 2891963"/>
                <a:gd name="connsiteY56" fmla="*/ 2203355 h 3142074"/>
                <a:gd name="connsiteX57" fmla="*/ 808005 w 2891963"/>
                <a:gd name="connsiteY57" fmla="*/ 2143441 h 3142074"/>
                <a:gd name="connsiteX58" fmla="*/ 778542 w 2891963"/>
                <a:gd name="connsiteY58" fmla="*/ 2130384 h 3142074"/>
                <a:gd name="connsiteX59" fmla="*/ 20928 w 2891963"/>
                <a:gd name="connsiteY59" fmla="*/ 3142074 h 3142074"/>
                <a:gd name="connsiteX60" fmla="*/ 0 w 2891963"/>
                <a:gd name="connsiteY60" fmla="*/ 2112134 h 3142074"/>
                <a:gd name="connsiteX61" fmla="*/ 238392 w 2891963"/>
                <a:gd name="connsiteY61" fmla="*/ 1575747 h 3142074"/>
                <a:gd name="connsiteX62" fmla="*/ 245484 w 2891963"/>
                <a:gd name="connsiteY62" fmla="*/ 1522751 h 3142074"/>
                <a:gd name="connsiteX63" fmla="*/ 617408 w 2891963"/>
                <a:gd name="connsiteY63" fmla="*/ 876545 h 3142074"/>
                <a:gd name="connsiteX64" fmla="*/ 812309 w 2891963"/>
                <a:gd name="connsiteY64" fmla="*/ 710236 h 3142074"/>
                <a:gd name="connsiteX65" fmla="*/ 863251 w 2891963"/>
                <a:gd name="connsiteY65" fmla="*/ 676629 h 3142074"/>
                <a:gd name="connsiteX66" fmla="*/ 904130 w 2891963"/>
                <a:gd name="connsiteY66" fmla="*/ 601110 h 3142074"/>
                <a:gd name="connsiteX67" fmla="*/ 1393789 w 2891963"/>
                <a:gd name="connsiteY67" fmla="*/ 83250 h 3142074"/>
                <a:gd name="connsiteX68" fmla="*/ 1477073 w 2891963"/>
                <a:gd name="connsiteY68" fmla="*/ 32349 h 3142074"/>
                <a:gd name="connsiteX69" fmla="*/ 1489264 w 2891963"/>
                <a:gd name="connsiteY69" fmla="*/ 23735 h 3142074"/>
                <a:gd name="connsiteX70" fmla="*/ 1562175 w 2891963"/>
                <a:gd name="connsiteY70" fmla="*/ 725 h 3142074"/>
                <a:gd name="connsiteX0" fmla="*/ 1562175 w 2891963"/>
                <a:gd name="connsiteY0" fmla="*/ 725 h 3125542"/>
                <a:gd name="connsiteX1" fmla="*/ 1637179 w 2891963"/>
                <a:gd name="connsiteY1" fmla="*/ 10453 h 3125542"/>
                <a:gd name="connsiteX2" fmla="*/ 1682749 w 2891963"/>
                <a:gd name="connsiteY2" fmla="*/ 35907 h 3125542"/>
                <a:gd name="connsiteX3" fmla="*/ 1708336 w 2891963"/>
                <a:gd name="connsiteY3" fmla="*/ 284363 h 3125542"/>
                <a:gd name="connsiteX4" fmla="*/ 1654443 w 2891963"/>
                <a:gd name="connsiteY4" fmla="*/ 331024 h 3125542"/>
                <a:gd name="connsiteX5" fmla="*/ 1646694 w 2891963"/>
                <a:gd name="connsiteY5" fmla="*/ 334519 h 3125542"/>
                <a:gd name="connsiteX6" fmla="*/ 1584973 w 2891963"/>
                <a:gd name="connsiteY6" fmla="*/ 372240 h 3125542"/>
                <a:gd name="connsiteX7" fmla="*/ 1456191 w 2891963"/>
                <a:gd name="connsiteY7" fmla="*/ 470228 h 3125542"/>
                <a:gd name="connsiteX8" fmla="*/ 1427957 w 2891963"/>
                <a:gd name="connsiteY8" fmla="*/ 496507 h 3125542"/>
                <a:gd name="connsiteX9" fmla="*/ 1436811 w 2891963"/>
                <a:gd name="connsiteY9" fmla="*/ 497259 h 3125542"/>
                <a:gd name="connsiteX10" fmla="*/ 1471963 w 2891963"/>
                <a:gd name="connsiteY10" fmla="*/ 475750 h 3125542"/>
                <a:gd name="connsiteX11" fmla="*/ 2282831 w 2891963"/>
                <a:gd name="connsiteY11" fmla="*/ 280543 h 3125542"/>
                <a:gd name="connsiteX12" fmla="*/ 2420488 w 2891963"/>
                <a:gd name="connsiteY12" fmla="*/ 291152 h 3125542"/>
                <a:gd name="connsiteX13" fmla="*/ 2430969 w 2891963"/>
                <a:gd name="connsiteY13" fmla="*/ 291269 h 3125542"/>
                <a:gd name="connsiteX14" fmla="*/ 2502394 w 2891963"/>
                <a:gd name="connsiteY14" fmla="*/ 314724 h 3125542"/>
                <a:gd name="connsiteX15" fmla="*/ 2568127 w 2891963"/>
                <a:gd name="connsiteY15" fmla="*/ 578943 h 3125542"/>
                <a:gd name="connsiteX16" fmla="*/ 2377864 w 2891963"/>
                <a:gd name="connsiteY16" fmla="*/ 677578 h 3125542"/>
                <a:gd name="connsiteX17" fmla="*/ 2358380 w 2891963"/>
                <a:gd name="connsiteY17" fmla="*/ 673379 h 3125542"/>
                <a:gd name="connsiteX18" fmla="*/ 2270254 w 2891963"/>
                <a:gd name="connsiteY18" fmla="*/ 666586 h 3125542"/>
                <a:gd name="connsiteX19" fmla="*/ 1720821 w 2891963"/>
                <a:gd name="connsiteY19" fmla="*/ 781834 h 3125542"/>
                <a:gd name="connsiteX20" fmla="*/ 1686815 w 2891963"/>
                <a:gd name="connsiteY20" fmla="*/ 799780 h 3125542"/>
                <a:gd name="connsiteX21" fmla="*/ 1738472 w 2891963"/>
                <a:gd name="connsiteY21" fmla="*/ 782664 h 3125542"/>
                <a:gd name="connsiteX22" fmla="*/ 2615656 w 2891963"/>
                <a:gd name="connsiteY22" fmla="*/ 791084 h 3125542"/>
                <a:gd name="connsiteX23" fmla="*/ 2734548 w 2891963"/>
                <a:gd name="connsiteY23" fmla="*/ 832416 h 3125542"/>
                <a:gd name="connsiteX24" fmla="*/ 2744147 w 2891963"/>
                <a:gd name="connsiteY24" fmla="*/ 834683 h 3125542"/>
                <a:gd name="connsiteX25" fmla="*/ 2783479 w 2891963"/>
                <a:gd name="connsiteY25" fmla="*/ 852552 h 3125542"/>
                <a:gd name="connsiteX26" fmla="*/ 2865065 w 2891963"/>
                <a:gd name="connsiteY26" fmla="*/ 1137956 h 3125542"/>
                <a:gd name="connsiteX27" fmla="*/ 2616439 w 2891963"/>
                <a:gd name="connsiteY27" fmla="*/ 1227874 h 3125542"/>
                <a:gd name="connsiteX28" fmla="*/ 2588578 w 2891963"/>
                <a:gd name="connsiteY28" fmla="*/ 1215217 h 3125542"/>
                <a:gd name="connsiteX29" fmla="*/ 2588000 w 2891963"/>
                <a:gd name="connsiteY29" fmla="*/ 1216679 h 3125542"/>
                <a:gd name="connsiteX30" fmla="*/ 1942098 w 2891963"/>
                <a:gd name="connsiteY30" fmla="*/ 1156902 h 3125542"/>
                <a:gd name="connsiteX31" fmla="*/ 1864254 w 2891963"/>
                <a:gd name="connsiteY31" fmla="*/ 1175230 h 3125542"/>
                <a:gd name="connsiteX32" fmla="*/ 1941231 w 2891963"/>
                <a:gd name="connsiteY32" fmla="*/ 1173015 h 3125542"/>
                <a:gd name="connsiteX33" fmla="*/ 2492381 w 2891963"/>
                <a:gd name="connsiteY33" fmla="*/ 1309259 h 3125542"/>
                <a:gd name="connsiteX34" fmla="*/ 2590168 w 2891963"/>
                <a:gd name="connsiteY34" fmla="*/ 1363044 h 3125542"/>
                <a:gd name="connsiteX35" fmla="*/ 2684266 w 2891963"/>
                <a:gd name="connsiteY35" fmla="*/ 1425785 h 3125542"/>
                <a:gd name="connsiteX36" fmla="*/ 2684155 w 2891963"/>
                <a:gd name="connsiteY36" fmla="*/ 1425937 h 3125542"/>
                <a:gd name="connsiteX37" fmla="*/ 2696288 w 2891963"/>
                <a:gd name="connsiteY37" fmla="*/ 1433228 h 3125542"/>
                <a:gd name="connsiteX38" fmla="*/ 2758015 w 2891963"/>
                <a:gd name="connsiteY38" fmla="*/ 1669821 h 3125542"/>
                <a:gd name="connsiteX39" fmla="*/ 2498078 w 2891963"/>
                <a:gd name="connsiteY39" fmla="*/ 1757876 h 3125542"/>
                <a:gd name="connsiteX40" fmla="*/ 2463885 w 2891963"/>
                <a:gd name="connsiteY40" fmla="*/ 1737330 h 3125542"/>
                <a:gd name="connsiteX41" fmla="*/ 2454685 w 2891963"/>
                <a:gd name="connsiteY41" fmla="*/ 1728995 h 3125542"/>
                <a:gd name="connsiteX42" fmla="*/ 2393254 w 2891963"/>
                <a:gd name="connsiteY42" fmla="*/ 1688035 h 3125542"/>
                <a:gd name="connsiteX43" fmla="*/ 1424353 w 2891963"/>
                <a:gd name="connsiteY43" fmla="*/ 1687313 h 3125542"/>
                <a:gd name="connsiteX44" fmla="*/ 1377112 w 2891963"/>
                <a:gd name="connsiteY44" fmla="*/ 1718511 h 3125542"/>
                <a:gd name="connsiteX45" fmla="*/ 1400906 w 2891963"/>
                <a:gd name="connsiteY45" fmla="*/ 1753149 h 3125542"/>
                <a:gd name="connsiteX46" fmla="*/ 1873515 w 2891963"/>
                <a:gd name="connsiteY46" fmla="*/ 2061324 h 3125542"/>
                <a:gd name="connsiteX47" fmla="*/ 1873348 w 2891963"/>
                <a:gd name="connsiteY47" fmla="*/ 2062004 h 3125542"/>
                <a:gd name="connsiteX48" fmla="*/ 1899531 w 2891963"/>
                <a:gd name="connsiteY48" fmla="*/ 2068694 h 3125542"/>
                <a:gd name="connsiteX49" fmla="*/ 2049661 w 2891963"/>
                <a:gd name="connsiteY49" fmla="*/ 2271972 h 3125542"/>
                <a:gd name="connsiteX50" fmla="*/ 1832998 w 2891963"/>
                <a:gd name="connsiteY50" fmla="*/ 2511907 h 3125542"/>
                <a:gd name="connsiteX51" fmla="*/ 1786755 w 2891963"/>
                <a:gd name="connsiteY51" fmla="*/ 2509607 h 3125542"/>
                <a:gd name="connsiteX52" fmla="*/ 1763910 w 2891963"/>
                <a:gd name="connsiteY52" fmla="*/ 2503771 h 3125542"/>
                <a:gd name="connsiteX53" fmla="*/ 1763419 w 2891963"/>
                <a:gd name="connsiteY53" fmla="*/ 2505748 h 3125542"/>
                <a:gd name="connsiteX54" fmla="*/ 1200297 w 2891963"/>
                <a:gd name="connsiteY54" fmla="*/ 2207234 h 3125542"/>
                <a:gd name="connsiteX55" fmla="*/ 1195865 w 2891963"/>
                <a:gd name="connsiteY55" fmla="*/ 2202844 h 3125542"/>
                <a:gd name="connsiteX56" fmla="*/ 1188849 w 2891963"/>
                <a:gd name="connsiteY56" fmla="*/ 2203355 h 3125542"/>
                <a:gd name="connsiteX57" fmla="*/ 808005 w 2891963"/>
                <a:gd name="connsiteY57" fmla="*/ 2143441 h 3125542"/>
                <a:gd name="connsiteX58" fmla="*/ 778542 w 2891963"/>
                <a:gd name="connsiteY58" fmla="*/ 2130384 h 3125542"/>
                <a:gd name="connsiteX59" fmla="*/ 8529 w 2891963"/>
                <a:gd name="connsiteY59" fmla="*/ 3125542 h 3125542"/>
                <a:gd name="connsiteX60" fmla="*/ 0 w 2891963"/>
                <a:gd name="connsiteY60" fmla="*/ 2112134 h 3125542"/>
                <a:gd name="connsiteX61" fmla="*/ 238392 w 2891963"/>
                <a:gd name="connsiteY61" fmla="*/ 1575747 h 3125542"/>
                <a:gd name="connsiteX62" fmla="*/ 245484 w 2891963"/>
                <a:gd name="connsiteY62" fmla="*/ 1522751 h 3125542"/>
                <a:gd name="connsiteX63" fmla="*/ 617408 w 2891963"/>
                <a:gd name="connsiteY63" fmla="*/ 876545 h 3125542"/>
                <a:gd name="connsiteX64" fmla="*/ 812309 w 2891963"/>
                <a:gd name="connsiteY64" fmla="*/ 710236 h 3125542"/>
                <a:gd name="connsiteX65" fmla="*/ 863251 w 2891963"/>
                <a:gd name="connsiteY65" fmla="*/ 676629 h 3125542"/>
                <a:gd name="connsiteX66" fmla="*/ 904130 w 2891963"/>
                <a:gd name="connsiteY66" fmla="*/ 601110 h 3125542"/>
                <a:gd name="connsiteX67" fmla="*/ 1393789 w 2891963"/>
                <a:gd name="connsiteY67" fmla="*/ 83250 h 3125542"/>
                <a:gd name="connsiteX68" fmla="*/ 1477073 w 2891963"/>
                <a:gd name="connsiteY68" fmla="*/ 32349 h 3125542"/>
                <a:gd name="connsiteX69" fmla="*/ 1489264 w 2891963"/>
                <a:gd name="connsiteY69" fmla="*/ 23735 h 3125542"/>
                <a:gd name="connsiteX70" fmla="*/ 1562175 w 2891963"/>
                <a:gd name="connsiteY70" fmla="*/ 725 h 3125542"/>
                <a:gd name="connsiteX0" fmla="*/ 1562175 w 2891963"/>
                <a:gd name="connsiteY0" fmla="*/ 725 h 3125540"/>
                <a:gd name="connsiteX1" fmla="*/ 1637179 w 2891963"/>
                <a:gd name="connsiteY1" fmla="*/ 10453 h 3125540"/>
                <a:gd name="connsiteX2" fmla="*/ 1682749 w 2891963"/>
                <a:gd name="connsiteY2" fmla="*/ 35907 h 3125540"/>
                <a:gd name="connsiteX3" fmla="*/ 1708336 w 2891963"/>
                <a:gd name="connsiteY3" fmla="*/ 284363 h 3125540"/>
                <a:gd name="connsiteX4" fmla="*/ 1654443 w 2891963"/>
                <a:gd name="connsiteY4" fmla="*/ 331024 h 3125540"/>
                <a:gd name="connsiteX5" fmla="*/ 1646694 w 2891963"/>
                <a:gd name="connsiteY5" fmla="*/ 334519 h 3125540"/>
                <a:gd name="connsiteX6" fmla="*/ 1584973 w 2891963"/>
                <a:gd name="connsiteY6" fmla="*/ 372240 h 3125540"/>
                <a:gd name="connsiteX7" fmla="*/ 1456191 w 2891963"/>
                <a:gd name="connsiteY7" fmla="*/ 470228 h 3125540"/>
                <a:gd name="connsiteX8" fmla="*/ 1427957 w 2891963"/>
                <a:gd name="connsiteY8" fmla="*/ 496507 h 3125540"/>
                <a:gd name="connsiteX9" fmla="*/ 1436811 w 2891963"/>
                <a:gd name="connsiteY9" fmla="*/ 497259 h 3125540"/>
                <a:gd name="connsiteX10" fmla="*/ 1471963 w 2891963"/>
                <a:gd name="connsiteY10" fmla="*/ 475750 h 3125540"/>
                <a:gd name="connsiteX11" fmla="*/ 2282831 w 2891963"/>
                <a:gd name="connsiteY11" fmla="*/ 280543 h 3125540"/>
                <a:gd name="connsiteX12" fmla="*/ 2420488 w 2891963"/>
                <a:gd name="connsiteY12" fmla="*/ 291152 h 3125540"/>
                <a:gd name="connsiteX13" fmla="*/ 2430969 w 2891963"/>
                <a:gd name="connsiteY13" fmla="*/ 291269 h 3125540"/>
                <a:gd name="connsiteX14" fmla="*/ 2502394 w 2891963"/>
                <a:gd name="connsiteY14" fmla="*/ 314724 h 3125540"/>
                <a:gd name="connsiteX15" fmla="*/ 2568127 w 2891963"/>
                <a:gd name="connsiteY15" fmla="*/ 578943 h 3125540"/>
                <a:gd name="connsiteX16" fmla="*/ 2377864 w 2891963"/>
                <a:gd name="connsiteY16" fmla="*/ 677578 h 3125540"/>
                <a:gd name="connsiteX17" fmla="*/ 2358380 w 2891963"/>
                <a:gd name="connsiteY17" fmla="*/ 673379 h 3125540"/>
                <a:gd name="connsiteX18" fmla="*/ 2270254 w 2891963"/>
                <a:gd name="connsiteY18" fmla="*/ 666586 h 3125540"/>
                <a:gd name="connsiteX19" fmla="*/ 1720821 w 2891963"/>
                <a:gd name="connsiteY19" fmla="*/ 781834 h 3125540"/>
                <a:gd name="connsiteX20" fmla="*/ 1686815 w 2891963"/>
                <a:gd name="connsiteY20" fmla="*/ 799780 h 3125540"/>
                <a:gd name="connsiteX21" fmla="*/ 1738472 w 2891963"/>
                <a:gd name="connsiteY21" fmla="*/ 782664 h 3125540"/>
                <a:gd name="connsiteX22" fmla="*/ 2615656 w 2891963"/>
                <a:gd name="connsiteY22" fmla="*/ 791084 h 3125540"/>
                <a:gd name="connsiteX23" fmla="*/ 2734548 w 2891963"/>
                <a:gd name="connsiteY23" fmla="*/ 832416 h 3125540"/>
                <a:gd name="connsiteX24" fmla="*/ 2744147 w 2891963"/>
                <a:gd name="connsiteY24" fmla="*/ 834683 h 3125540"/>
                <a:gd name="connsiteX25" fmla="*/ 2783479 w 2891963"/>
                <a:gd name="connsiteY25" fmla="*/ 852552 h 3125540"/>
                <a:gd name="connsiteX26" fmla="*/ 2865065 w 2891963"/>
                <a:gd name="connsiteY26" fmla="*/ 1137956 h 3125540"/>
                <a:gd name="connsiteX27" fmla="*/ 2616439 w 2891963"/>
                <a:gd name="connsiteY27" fmla="*/ 1227874 h 3125540"/>
                <a:gd name="connsiteX28" fmla="*/ 2588578 w 2891963"/>
                <a:gd name="connsiteY28" fmla="*/ 1215217 h 3125540"/>
                <a:gd name="connsiteX29" fmla="*/ 2588000 w 2891963"/>
                <a:gd name="connsiteY29" fmla="*/ 1216679 h 3125540"/>
                <a:gd name="connsiteX30" fmla="*/ 1942098 w 2891963"/>
                <a:gd name="connsiteY30" fmla="*/ 1156902 h 3125540"/>
                <a:gd name="connsiteX31" fmla="*/ 1864254 w 2891963"/>
                <a:gd name="connsiteY31" fmla="*/ 1175230 h 3125540"/>
                <a:gd name="connsiteX32" fmla="*/ 1941231 w 2891963"/>
                <a:gd name="connsiteY32" fmla="*/ 1173015 h 3125540"/>
                <a:gd name="connsiteX33" fmla="*/ 2492381 w 2891963"/>
                <a:gd name="connsiteY33" fmla="*/ 1309259 h 3125540"/>
                <a:gd name="connsiteX34" fmla="*/ 2590168 w 2891963"/>
                <a:gd name="connsiteY34" fmla="*/ 1363044 h 3125540"/>
                <a:gd name="connsiteX35" fmla="*/ 2684266 w 2891963"/>
                <a:gd name="connsiteY35" fmla="*/ 1425785 h 3125540"/>
                <a:gd name="connsiteX36" fmla="*/ 2684155 w 2891963"/>
                <a:gd name="connsiteY36" fmla="*/ 1425937 h 3125540"/>
                <a:gd name="connsiteX37" fmla="*/ 2696288 w 2891963"/>
                <a:gd name="connsiteY37" fmla="*/ 1433228 h 3125540"/>
                <a:gd name="connsiteX38" fmla="*/ 2758015 w 2891963"/>
                <a:gd name="connsiteY38" fmla="*/ 1669821 h 3125540"/>
                <a:gd name="connsiteX39" fmla="*/ 2498078 w 2891963"/>
                <a:gd name="connsiteY39" fmla="*/ 1757876 h 3125540"/>
                <a:gd name="connsiteX40" fmla="*/ 2463885 w 2891963"/>
                <a:gd name="connsiteY40" fmla="*/ 1737330 h 3125540"/>
                <a:gd name="connsiteX41" fmla="*/ 2454685 w 2891963"/>
                <a:gd name="connsiteY41" fmla="*/ 1728995 h 3125540"/>
                <a:gd name="connsiteX42" fmla="*/ 2393254 w 2891963"/>
                <a:gd name="connsiteY42" fmla="*/ 1688035 h 3125540"/>
                <a:gd name="connsiteX43" fmla="*/ 1424353 w 2891963"/>
                <a:gd name="connsiteY43" fmla="*/ 1687313 h 3125540"/>
                <a:gd name="connsiteX44" fmla="*/ 1377112 w 2891963"/>
                <a:gd name="connsiteY44" fmla="*/ 1718511 h 3125540"/>
                <a:gd name="connsiteX45" fmla="*/ 1400906 w 2891963"/>
                <a:gd name="connsiteY45" fmla="*/ 1753149 h 3125540"/>
                <a:gd name="connsiteX46" fmla="*/ 1873515 w 2891963"/>
                <a:gd name="connsiteY46" fmla="*/ 2061324 h 3125540"/>
                <a:gd name="connsiteX47" fmla="*/ 1873348 w 2891963"/>
                <a:gd name="connsiteY47" fmla="*/ 2062004 h 3125540"/>
                <a:gd name="connsiteX48" fmla="*/ 1899531 w 2891963"/>
                <a:gd name="connsiteY48" fmla="*/ 2068694 h 3125540"/>
                <a:gd name="connsiteX49" fmla="*/ 2049661 w 2891963"/>
                <a:gd name="connsiteY49" fmla="*/ 2271972 h 3125540"/>
                <a:gd name="connsiteX50" fmla="*/ 1832998 w 2891963"/>
                <a:gd name="connsiteY50" fmla="*/ 2511907 h 3125540"/>
                <a:gd name="connsiteX51" fmla="*/ 1786755 w 2891963"/>
                <a:gd name="connsiteY51" fmla="*/ 2509607 h 3125540"/>
                <a:gd name="connsiteX52" fmla="*/ 1763910 w 2891963"/>
                <a:gd name="connsiteY52" fmla="*/ 2503771 h 3125540"/>
                <a:gd name="connsiteX53" fmla="*/ 1763419 w 2891963"/>
                <a:gd name="connsiteY53" fmla="*/ 2505748 h 3125540"/>
                <a:gd name="connsiteX54" fmla="*/ 1200297 w 2891963"/>
                <a:gd name="connsiteY54" fmla="*/ 2207234 h 3125540"/>
                <a:gd name="connsiteX55" fmla="*/ 1195865 w 2891963"/>
                <a:gd name="connsiteY55" fmla="*/ 2202844 h 3125540"/>
                <a:gd name="connsiteX56" fmla="*/ 1188849 w 2891963"/>
                <a:gd name="connsiteY56" fmla="*/ 2203355 h 3125540"/>
                <a:gd name="connsiteX57" fmla="*/ 808005 w 2891963"/>
                <a:gd name="connsiteY57" fmla="*/ 2143441 h 3125540"/>
                <a:gd name="connsiteX58" fmla="*/ 778542 w 2891963"/>
                <a:gd name="connsiteY58" fmla="*/ 2130384 h 3125540"/>
                <a:gd name="connsiteX59" fmla="*/ 4401 w 2891963"/>
                <a:gd name="connsiteY59" fmla="*/ 3125541 h 3125540"/>
                <a:gd name="connsiteX60" fmla="*/ 0 w 2891963"/>
                <a:gd name="connsiteY60" fmla="*/ 2112134 h 3125540"/>
                <a:gd name="connsiteX61" fmla="*/ 238392 w 2891963"/>
                <a:gd name="connsiteY61" fmla="*/ 1575747 h 3125540"/>
                <a:gd name="connsiteX62" fmla="*/ 245484 w 2891963"/>
                <a:gd name="connsiteY62" fmla="*/ 1522751 h 3125540"/>
                <a:gd name="connsiteX63" fmla="*/ 617408 w 2891963"/>
                <a:gd name="connsiteY63" fmla="*/ 876545 h 3125540"/>
                <a:gd name="connsiteX64" fmla="*/ 812309 w 2891963"/>
                <a:gd name="connsiteY64" fmla="*/ 710236 h 3125540"/>
                <a:gd name="connsiteX65" fmla="*/ 863251 w 2891963"/>
                <a:gd name="connsiteY65" fmla="*/ 676629 h 3125540"/>
                <a:gd name="connsiteX66" fmla="*/ 904130 w 2891963"/>
                <a:gd name="connsiteY66" fmla="*/ 601110 h 3125540"/>
                <a:gd name="connsiteX67" fmla="*/ 1393789 w 2891963"/>
                <a:gd name="connsiteY67" fmla="*/ 83250 h 3125540"/>
                <a:gd name="connsiteX68" fmla="*/ 1477073 w 2891963"/>
                <a:gd name="connsiteY68" fmla="*/ 32349 h 3125540"/>
                <a:gd name="connsiteX69" fmla="*/ 1489264 w 2891963"/>
                <a:gd name="connsiteY69" fmla="*/ 23735 h 3125540"/>
                <a:gd name="connsiteX70" fmla="*/ 1562175 w 2891963"/>
                <a:gd name="connsiteY70" fmla="*/ 725 h 312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</a:cxnLst>
              <a:rect l="l" t="t" r="r" b="b"/>
              <a:pathLst>
                <a:path w="2891963" h="3125540">
                  <a:moveTo>
                    <a:pt x="1562175" y="725"/>
                  </a:moveTo>
                  <a:cubicBezTo>
                    <a:pt x="1587457" y="-1576"/>
                    <a:pt x="1613088" y="1578"/>
                    <a:pt x="1637179" y="10453"/>
                  </a:cubicBezTo>
                  <a:cubicBezTo>
                    <a:pt x="1653240" y="16368"/>
                    <a:pt x="1668616" y="24828"/>
                    <a:pt x="1682749" y="35907"/>
                  </a:cubicBezTo>
                  <a:cubicBezTo>
                    <a:pt x="1758127" y="94992"/>
                    <a:pt x="1769583" y="206228"/>
                    <a:pt x="1708336" y="284363"/>
                  </a:cubicBezTo>
                  <a:cubicBezTo>
                    <a:pt x="1693025" y="303895"/>
                    <a:pt x="1674619" y="319511"/>
                    <a:pt x="1654443" y="331024"/>
                  </a:cubicBezTo>
                  <a:lnTo>
                    <a:pt x="1646694" y="334519"/>
                  </a:lnTo>
                  <a:lnTo>
                    <a:pt x="1584973" y="372240"/>
                  </a:lnTo>
                  <a:cubicBezTo>
                    <a:pt x="1539605" y="402238"/>
                    <a:pt x="1496623" y="435003"/>
                    <a:pt x="1456191" y="470228"/>
                  </a:cubicBezTo>
                  <a:lnTo>
                    <a:pt x="1427957" y="496507"/>
                  </a:lnTo>
                  <a:lnTo>
                    <a:pt x="1436811" y="497259"/>
                  </a:lnTo>
                  <a:lnTo>
                    <a:pt x="1471963" y="475750"/>
                  </a:lnTo>
                  <a:cubicBezTo>
                    <a:pt x="1714750" y="341488"/>
                    <a:pt x="1993736" y="270951"/>
                    <a:pt x="2282831" y="280543"/>
                  </a:cubicBezTo>
                  <a:lnTo>
                    <a:pt x="2420488" y="291152"/>
                  </a:lnTo>
                  <a:lnTo>
                    <a:pt x="2430969" y="291269"/>
                  </a:lnTo>
                  <a:cubicBezTo>
                    <a:pt x="2455513" y="293989"/>
                    <a:pt x="2479788" y="301673"/>
                    <a:pt x="2502394" y="314724"/>
                  </a:cubicBezTo>
                  <a:cubicBezTo>
                    <a:pt x="2592807" y="366924"/>
                    <a:pt x="2622239" y="485220"/>
                    <a:pt x="2568127" y="578943"/>
                  </a:cubicBezTo>
                  <a:cubicBezTo>
                    <a:pt x="2527545" y="649234"/>
                    <a:pt x="2451495" y="685739"/>
                    <a:pt x="2377864" y="677578"/>
                  </a:cubicBezTo>
                  <a:lnTo>
                    <a:pt x="2358380" y="673379"/>
                  </a:lnTo>
                  <a:lnTo>
                    <a:pt x="2270254" y="666586"/>
                  </a:lnTo>
                  <a:cubicBezTo>
                    <a:pt x="2076484" y="660158"/>
                    <a:pt x="1888733" y="701469"/>
                    <a:pt x="1720821" y="781834"/>
                  </a:cubicBezTo>
                  <a:lnTo>
                    <a:pt x="1686815" y="799780"/>
                  </a:lnTo>
                  <a:lnTo>
                    <a:pt x="1738472" y="782664"/>
                  </a:lnTo>
                  <a:cubicBezTo>
                    <a:pt x="2020445" y="703593"/>
                    <a:pt x="2324431" y="703179"/>
                    <a:pt x="2615656" y="791084"/>
                  </a:cubicBezTo>
                  <a:lnTo>
                    <a:pt x="2734548" y="832416"/>
                  </a:lnTo>
                  <a:lnTo>
                    <a:pt x="2744147" y="834683"/>
                  </a:lnTo>
                  <a:cubicBezTo>
                    <a:pt x="2757549" y="839249"/>
                    <a:pt x="2770725" y="845188"/>
                    <a:pt x="2783479" y="852552"/>
                  </a:cubicBezTo>
                  <a:cubicBezTo>
                    <a:pt x="2885528" y="911470"/>
                    <a:pt x="2922054" y="1039249"/>
                    <a:pt x="2865065" y="1137956"/>
                  </a:cubicBezTo>
                  <a:cubicBezTo>
                    <a:pt x="2815199" y="1224327"/>
                    <a:pt x="2710259" y="1259819"/>
                    <a:pt x="2616439" y="1227874"/>
                  </a:cubicBezTo>
                  <a:lnTo>
                    <a:pt x="2588578" y="1215217"/>
                  </a:lnTo>
                  <a:cubicBezTo>
                    <a:pt x="2588385" y="1215703"/>
                    <a:pt x="2588193" y="1216193"/>
                    <a:pt x="2588000" y="1216679"/>
                  </a:cubicBezTo>
                  <a:cubicBezTo>
                    <a:pt x="2377211" y="1133491"/>
                    <a:pt x="2153469" y="1115909"/>
                    <a:pt x="1942098" y="1156902"/>
                  </a:cubicBezTo>
                  <a:lnTo>
                    <a:pt x="1864254" y="1175230"/>
                  </a:lnTo>
                  <a:lnTo>
                    <a:pt x="1941231" y="1173015"/>
                  </a:lnTo>
                  <a:cubicBezTo>
                    <a:pt x="2130047" y="1177713"/>
                    <a:pt x="2318367" y="1222962"/>
                    <a:pt x="2492381" y="1309259"/>
                  </a:cubicBezTo>
                  <a:cubicBezTo>
                    <a:pt x="2525529" y="1325697"/>
                    <a:pt x="2558156" y="1343623"/>
                    <a:pt x="2590168" y="1363044"/>
                  </a:cubicBezTo>
                  <a:cubicBezTo>
                    <a:pt x="2622179" y="1382463"/>
                    <a:pt x="2653579" y="1403377"/>
                    <a:pt x="2684266" y="1425785"/>
                  </a:cubicBezTo>
                  <a:lnTo>
                    <a:pt x="2684155" y="1425937"/>
                  </a:lnTo>
                  <a:lnTo>
                    <a:pt x="2696288" y="1433228"/>
                  </a:lnTo>
                  <a:cubicBezTo>
                    <a:pt x="2769720" y="1487845"/>
                    <a:pt x="2797645" y="1586412"/>
                    <a:pt x="2758015" y="1669821"/>
                  </a:cubicBezTo>
                  <a:cubicBezTo>
                    <a:pt x="2712724" y="1765143"/>
                    <a:pt x="2596344" y="1804566"/>
                    <a:pt x="2498078" y="1757876"/>
                  </a:cubicBezTo>
                  <a:cubicBezTo>
                    <a:pt x="2485794" y="1752039"/>
                    <a:pt x="2474376" y="1745133"/>
                    <a:pt x="2463885" y="1737330"/>
                  </a:cubicBezTo>
                  <a:lnTo>
                    <a:pt x="2454685" y="1728995"/>
                  </a:lnTo>
                  <a:lnTo>
                    <a:pt x="2393254" y="1688035"/>
                  </a:lnTo>
                  <a:cubicBezTo>
                    <a:pt x="2094418" y="1506752"/>
                    <a:pt x="1720307" y="1508374"/>
                    <a:pt x="1424353" y="1687313"/>
                  </a:cubicBezTo>
                  <a:lnTo>
                    <a:pt x="1377112" y="1718511"/>
                  </a:lnTo>
                  <a:lnTo>
                    <a:pt x="1400906" y="1753149"/>
                  </a:lnTo>
                  <a:cubicBezTo>
                    <a:pt x="1518072" y="1904748"/>
                    <a:pt x="1683951" y="2014364"/>
                    <a:pt x="1873515" y="2061324"/>
                  </a:cubicBezTo>
                  <a:cubicBezTo>
                    <a:pt x="1873459" y="2061551"/>
                    <a:pt x="1873404" y="2061777"/>
                    <a:pt x="1873348" y="2062004"/>
                  </a:cubicBezTo>
                  <a:lnTo>
                    <a:pt x="1899531" y="2068694"/>
                  </a:lnTo>
                  <a:cubicBezTo>
                    <a:pt x="1983227" y="2099185"/>
                    <a:pt x="2044848" y="2177401"/>
                    <a:pt x="2049661" y="2271972"/>
                  </a:cubicBezTo>
                  <a:cubicBezTo>
                    <a:pt x="2056078" y="2398067"/>
                    <a:pt x="1959075" y="2505490"/>
                    <a:pt x="1832998" y="2511907"/>
                  </a:cubicBezTo>
                  <a:cubicBezTo>
                    <a:pt x="1817237" y="2512708"/>
                    <a:pt x="1801769" y="2511894"/>
                    <a:pt x="1786755" y="2509607"/>
                  </a:cubicBezTo>
                  <a:lnTo>
                    <a:pt x="1763910" y="2503771"/>
                  </a:lnTo>
                  <a:cubicBezTo>
                    <a:pt x="1763745" y="2504430"/>
                    <a:pt x="1763583" y="2505090"/>
                    <a:pt x="1763419" y="2505748"/>
                  </a:cubicBezTo>
                  <a:cubicBezTo>
                    <a:pt x="1551438" y="2453236"/>
                    <a:pt x="1358771" y="2349634"/>
                    <a:pt x="1200297" y="2207234"/>
                  </a:cubicBezTo>
                  <a:lnTo>
                    <a:pt x="1195865" y="2202844"/>
                  </a:lnTo>
                  <a:lnTo>
                    <a:pt x="1188849" y="2203355"/>
                  </a:lnTo>
                  <a:cubicBezTo>
                    <a:pt x="1053814" y="2208296"/>
                    <a:pt x="923883" y="2188458"/>
                    <a:pt x="808005" y="2143441"/>
                  </a:cubicBezTo>
                  <a:lnTo>
                    <a:pt x="778542" y="2130384"/>
                  </a:lnTo>
                  <a:cubicBezTo>
                    <a:pt x="693594" y="2228871"/>
                    <a:pt x="121298" y="2986063"/>
                    <a:pt x="4401" y="3125541"/>
                  </a:cubicBezTo>
                  <a:lnTo>
                    <a:pt x="0" y="2112134"/>
                  </a:lnTo>
                  <a:cubicBezTo>
                    <a:pt x="178710" y="1792124"/>
                    <a:pt x="192169" y="1705559"/>
                    <a:pt x="238392" y="1575747"/>
                  </a:cubicBezTo>
                  <a:lnTo>
                    <a:pt x="245484" y="1522751"/>
                  </a:lnTo>
                  <a:cubicBezTo>
                    <a:pt x="282729" y="1317997"/>
                    <a:pt x="412462" y="1081491"/>
                    <a:pt x="617408" y="876545"/>
                  </a:cubicBezTo>
                  <a:cubicBezTo>
                    <a:pt x="680029" y="813923"/>
                    <a:pt x="745599" y="758322"/>
                    <a:pt x="812309" y="710236"/>
                  </a:cubicBezTo>
                  <a:lnTo>
                    <a:pt x="863251" y="676629"/>
                  </a:lnTo>
                  <a:lnTo>
                    <a:pt x="904130" y="601110"/>
                  </a:lnTo>
                  <a:cubicBezTo>
                    <a:pt x="1023802" y="396151"/>
                    <a:pt x="1190046" y="217971"/>
                    <a:pt x="1393789" y="83250"/>
                  </a:cubicBezTo>
                  <a:lnTo>
                    <a:pt x="1477073" y="32349"/>
                  </a:lnTo>
                  <a:lnTo>
                    <a:pt x="1489264" y="23735"/>
                  </a:lnTo>
                  <a:cubicBezTo>
                    <a:pt x="1511959" y="10785"/>
                    <a:pt x="1536893" y="3027"/>
                    <a:pt x="1562175" y="725"/>
                  </a:cubicBezTo>
                  <a:close/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400C46D4-CBD4-EA3A-F0AD-9F49B8BCC2EE}"/>
                </a:ext>
              </a:extLst>
            </p:cNvPr>
            <p:cNvSpPr/>
            <p:nvPr/>
          </p:nvSpPr>
          <p:spPr>
            <a:xfrm>
              <a:off x="8778231" y="2252274"/>
              <a:ext cx="622568" cy="457967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正方形/長方形 10">
              <a:extLst>
                <a:ext uri="{FF2B5EF4-FFF2-40B4-BE49-F238E27FC236}">
                  <a16:creationId xmlns:a16="http://schemas.microsoft.com/office/drawing/2014/main" id="{A986E3C5-877D-7647-F9F8-402505F4FCA8}"/>
                </a:ext>
              </a:extLst>
            </p:cNvPr>
            <p:cNvSpPr/>
            <p:nvPr/>
          </p:nvSpPr>
          <p:spPr>
            <a:xfrm>
              <a:off x="8092129" y="2651749"/>
              <a:ext cx="1994773" cy="916951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正方形/長方形 11">
              <a:extLst>
                <a:ext uri="{FF2B5EF4-FFF2-40B4-BE49-F238E27FC236}">
                  <a16:creationId xmlns:a16="http://schemas.microsoft.com/office/drawing/2014/main" id="{2A215035-9989-FDD3-FE93-528E640EFA6F}"/>
                </a:ext>
              </a:extLst>
            </p:cNvPr>
            <p:cNvSpPr/>
            <p:nvPr/>
          </p:nvSpPr>
          <p:spPr>
            <a:xfrm>
              <a:off x="8220864" y="2787651"/>
              <a:ext cx="1737302" cy="78105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ABD32C17-97F2-E156-32A8-D3BD44201B27}"/>
                </a:ext>
              </a:extLst>
            </p:cNvPr>
            <p:cNvSpPr/>
            <p:nvPr/>
          </p:nvSpPr>
          <p:spPr>
            <a:xfrm>
              <a:off x="8092129" y="2651749"/>
              <a:ext cx="282346" cy="282347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30E76E20-D908-6F0D-3C1E-53F43661CF81}"/>
                </a:ext>
              </a:extLst>
            </p:cNvPr>
            <p:cNvSpPr/>
            <p:nvPr/>
          </p:nvSpPr>
          <p:spPr>
            <a:xfrm flipH="1">
              <a:off x="9804556" y="2651749"/>
              <a:ext cx="282346" cy="282347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61CDBEB4-6F2C-0AD1-FDAB-D8DE9F6E7CF8}"/>
                </a:ext>
              </a:extLst>
            </p:cNvPr>
            <p:cNvSpPr/>
            <p:nvPr/>
          </p:nvSpPr>
          <p:spPr bwMode="auto">
            <a:xfrm>
              <a:off x="7405891" y="368660"/>
              <a:ext cx="3367251" cy="3295864"/>
            </a:xfrm>
            <a:custGeom>
              <a:avLst/>
              <a:gdLst>
                <a:gd name="connsiteX0" fmla="*/ 323456 w 3367251"/>
                <a:gd name="connsiteY0" fmla="*/ 204013 h 3295864"/>
                <a:gd name="connsiteX1" fmla="*/ 208433 w 3367251"/>
                <a:gd name="connsiteY1" fmla="*/ 319036 h 3295864"/>
                <a:gd name="connsiteX2" fmla="*/ 208433 w 3367251"/>
                <a:gd name="connsiteY2" fmla="*/ 2976828 h 3295864"/>
                <a:gd name="connsiteX3" fmla="*/ 323456 w 3367251"/>
                <a:gd name="connsiteY3" fmla="*/ 3091851 h 3295864"/>
                <a:gd name="connsiteX4" fmla="*/ 3043796 w 3367251"/>
                <a:gd name="connsiteY4" fmla="*/ 3091851 h 3295864"/>
                <a:gd name="connsiteX5" fmla="*/ 3158819 w 3367251"/>
                <a:gd name="connsiteY5" fmla="*/ 2976828 h 3295864"/>
                <a:gd name="connsiteX6" fmla="*/ 3158819 w 3367251"/>
                <a:gd name="connsiteY6" fmla="*/ 319036 h 3295864"/>
                <a:gd name="connsiteX7" fmla="*/ 3043796 w 3367251"/>
                <a:gd name="connsiteY7" fmla="*/ 204013 h 3295864"/>
                <a:gd name="connsiteX8" fmla="*/ 239972 w 3367251"/>
                <a:gd name="connsiteY8" fmla="*/ 0 h 3295864"/>
                <a:gd name="connsiteX9" fmla="*/ 3127279 w 3367251"/>
                <a:gd name="connsiteY9" fmla="*/ 0 h 3295864"/>
                <a:gd name="connsiteX10" fmla="*/ 3367251 w 3367251"/>
                <a:gd name="connsiteY10" fmla="*/ 239972 h 3295864"/>
                <a:gd name="connsiteX11" fmla="*/ 3367251 w 3367251"/>
                <a:gd name="connsiteY11" fmla="*/ 3055892 h 3295864"/>
                <a:gd name="connsiteX12" fmla="*/ 3127279 w 3367251"/>
                <a:gd name="connsiteY12" fmla="*/ 3295864 h 3295864"/>
                <a:gd name="connsiteX13" fmla="*/ 239972 w 3367251"/>
                <a:gd name="connsiteY13" fmla="*/ 3295864 h 3295864"/>
                <a:gd name="connsiteX14" fmla="*/ 0 w 3367251"/>
                <a:gd name="connsiteY14" fmla="*/ 3055892 h 3295864"/>
                <a:gd name="connsiteX15" fmla="*/ 0 w 3367251"/>
                <a:gd name="connsiteY15" fmla="*/ 239972 h 3295864"/>
                <a:gd name="connsiteX16" fmla="*/ 239972 w 3367251"/>
                <a:gd name="connsiteY16" fmla="*/ 0 h 3295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367251" h="3295864">
                  <a:moveTo>
                    <a:pt x="323456" y="204013"/>
                  </a:moveTo>
                  <a:cubicBezTo>
                    <a:pt x="259931" y="204013"/>
                    <a:pt x="208433" y="255511"/>
                    <a:pt x="208433" y="319036"/>
                  </a:cubicBezTo>
                  <a:lnTo>
                    <a:pt x="208433" y="2976828"/>
                  </a:lnTo>
                  <a:cubicBezTo>
                    <a:pt x="208433" y="3040353"/>
                    <a:pt x="259931" y="3091851"/>
                    <a:pt x="323456" y="3091851"/>
                  </a:cubicBezTo>
                  <a:lnTo>
                    <a:pt x="3043796" y="3091851"/>
                  </a:lnTo>
                  <a:cubicBezTo>
                    <a:pt x="3107321" y="3091851"/>
                    <a:pt x="3158819" y="3040353"/>
                    <a:pt x="3158819" y="2976828"/>
                  </a:cubicBezTo>
                  <a:lnTo>
                    <a:pt x="3158819" y="319036"/>
                  </a:lnTo>
                  <a:cubicBezTo>
                    <a:pt x="3158819" y="255511"/>
                    <a:pt x="3107321" y="204013"/>
                    <a:pt x="3043796" y="204013"/>
                  </a:cubicBezTo>
                  <a:close/>
                  <a:moveTo>
                    <a:pt x="239972" y="0"/>
                  </a:moveTo>
                  <a:lnTo>
                    <a:pt x="3127279" y="0"/>
                  </a:lnTo>
                  <a:cubicBezTo>
                    <a:pt x="3259812" y="0"/>
                    <a:pt x="3367251" y="107439"/>
                    <a:pt x="3367251" y="239972"/>
                  </a:cubicBezTo>
                  <a:lnTo>
                    <a:pt x="3367251" y="3055892"/>
                  </a:lnTo>
                  <a:cubicBezTo>
                    <a:pt x="3367251" y="3188425"/>
                    <a:pt x="3259812" y="3295864"/>
                    <a:pt x="3127279" y="3295864"/>
                  </a:cubicBezTo>
                  <a:lnTo>
                    <a:pt x="239972" y="3295864"/>
                  </a:lnTo>
                  <a:cubicBezTo>
                    <a:pt x="107439" y="3295864"/>
                    <a:pt x="0" y="3188425"/>
                    <a:pt x="0" y="3055892"/>
                  </a:cubicBezTo>
                  <a:lnTo>
                    <a:pt x="0" y="239972"/>
                  </a:lnTo>
                  <a:cubicBezTo>
                    <a:pt x="0" y="107439"/>
                    <a:pt x="107439" y="0"/>
                    <a:pt x="239972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556566C9-EDF9-9D42-55D0-D56F40224E23}"/>
              </a:ext>
            </a:extLst>
          </p:cNvPr>
          <p:cNvSpPr txBox="1"/>
          <p:nvPr/>
        </p:nvSpPr>
        <p:spPr>
          <a:xfrm rot="5400000">
            <a:off x="1009565" y="5912339"/>
            <a:ext cx="4827252" cy="188466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ysClr val="windowText" lastClr="000000"/>
                </a:solidFill>
              </a:rPr>
              <a:t>投票箱</a:t>
            </a:r>
            <a:endParaRPr lang="en-US" altLang="ja-JP" sz="5400" dirty="0">
              <a:ln w="381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41003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A8336432-BC9E-DF70-6C6C-8A523BBC5C6A}"/>
              </a:ext>
            </a:extLst>
          </p:cNvPr>
          <p:cNvGrpSpPr/>
          <p:nvPr/>
        </p:nvGrpSpPr>
        <p:grpSpPr>
          <a:xfrm>
            <a:off x="1745374" y="602264"/>
            <a:ext cx="3367251" cy="3295864"/>
            <a:chOff x="7405891" y="368660"/>
            <a:chExt cx="3367251" cy="3295864"/>
          </a:xfrm>
        </p:grpSpPr>
        <p:sp>
          <p:nvSpPr>
            <p:cNvPr id="4" name="四角形: 角を丸くする 3">
              <a:extLst>
                <a:ext uri="{FF2B5EF4-FFF2-40B4-BE49-F238E27FC236}">
                  <a16:creationId xmlns:a16="http://schemas.microsoft.com/office/drawing/2014/main" id="{5CCA5779-D6EA-2A6E-0714-27E2800ACEF9}"/>
                </a:ext>
              </a:extLst>
            </p:cNvPr>
            <p:cNvSpPr/>
            <p:nvPr/>
          </p:nvSpPr>
          <p:spPr bwMode="auto">
            <a:xfrm>
              <a:off x="7500983" y="445033"/>
              <a:ext cx="3177066" cy="3097369"/>
            </a:xfrm>
            <a:prstGeom prst="roundRect">
              <a:avLst>
                <a:gd name="adj" fmla="val 6291"/>
              </a:avLst>
            </a:prstGeom>
            <a:solidFill>
              <a:srgbClr val="CCECFF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47EB29C-9E65-4116-B471-548F1DACDEBB}"/>
                </a:ext>
              </a:extLst>
            </p:cNvPr>
            <p:cNvSpPr/>
            <p:nvPr/>
          </p:nvSpPr>
          <p:spPr bwMode="auto">
            <a:xfrm rot="5400000">
              <a:off x="7873049" y="422917"/>
              <a:ext cx="1666244" cy="1800824"/>
            </a:xfrm>
            <a:custGeom>
              <a:avLst/>
              <a:gdLst>
                <a:gd name="connsiteX0" fmla="*/ 1562175 w 2891963"/>
                <a:gd name="connsiteY0" fmla="*/ 725 h 2835969"/>
                <a:gd name="connsiteX1" fmla="*/ 1637179 w 2891963"/>
                <a:gd name="connsiteY1" fmla="*/ 10453 h 2835969"/>
                <a:gd name="connsiteX2" fmla="*/ 1682749 w 2891963"/>
                <a:gd name="connsiteY2" fmla="*/ 35907 h 2835969"/>
                <a:gd name="connsiteX3" fmla="*/ 1708336 w 2891963"/>
                <a:gd name="connsiteY3" fmla="*/ 284363 h 2835969"/>
                <a:gd name="connsiteX4" fmla="*/ 1654443 w 2891963"/>
                <a:gd name="connsiteY4" fmla="*/ 331024 h 2835969"/>
                <a:gd name="connsiteX5" fmla="*/ 1646694 w 2891963"/>
                <a:gd name="connsiteY5" fmla="*/ 334519 h 2835969"/>
                <a:gd name="connsiteX6" fmla="*/ 1584973 w 2891963"/>
                <a:gd name="connsiteY6" fmla="*/ 372240 h 2835969"/>
                <a:gd name="connsiteX7" fmla="*/ 1456191 w 2891963"/>
                <a:gd name="connsiteY7" fmla="*/ 470228 h 2835969"/>
                <a:gd name="connsiteX8" fmla="*/ 1427957 w 2891963"/>
                <a:gd name="connsiteY8" fmla="*/ 496507 h 2835969"/>
                <a:gd name="connsiteX9" fmla="*/ 1436811 w 2891963"/>
                <a:gd name="connsiteY9" fmla="*/ 497259 h 2835969"/>
                <a:gd name="connsiteX10" fmla="*/ 1471963 w 2891963"/>
                <a:gd name="connsiteY10" fmla="*/ 475750 h 2835969"/>
                <a:gd name="connsiteX11" fmla="*/ 2282831 w 2891963"/>
                <a:gd name="connsiteY11" fmla="*/ 280543 h 2835969"/>
                <a:gd name="connsiteX12" fmla="*/ 2420488 w 2891963"/>
                <a:gd name="connsiteY12" fmla="*/ 291152 h 2835969"/>
                <a:gd name="connsiteX13" fmla="*/ 2430969 w 2891963"/>
                <a:gd name="connsiteY13" fmla="*/ 291269 h 2835969"/>
                <a:gd name="connsiteX14" fmla="*/ 2502394 w 2891963"/>
                <a:gd name="connsiteY14" fmla="*/ 314724 h 2835969"/>
                <a:gd name="connsiteX15" fmla="*/ 2568127 w 2891963"/>
                <a:gd name="connsiteY15" fmla="*/ 578943 h 2835969"/>
                <a:gd name="connsiteX16" fmla="*/ 2377864 w 2891963"/>
                <a:gd name="connsiteY16" fmla="*/ 677578 h 2835969"/>
                <a:gd name="connsiteX17" fmla="*/ 2358380 w 2891963"/>
                <a:gd name="connsiteY17" fmla="*/ 673379 h 2835969"/>
                <a:gd name="connsiteX18" fmla="*/ 2270254 w 2891963"/>
                <a:gd name="connsiteY18" fmla="*/ 666586 h 2835969"/>
                <a:gd name="connsiteX19" fmla="*/ 1720821 w 2891963"/>
                <a:gd name="connsiteY19" fmla="*/ 781834 h 2835969"/>
                <a:gd name="connsiteX20" fmla="*/ 1686815 w 2891963"/>
                <a:gd name="connsiteY20" fmla="*/ 799780 h 2835969"/>
                <a:gd name="connsiteX21" fmla="*/ 1738472 w 2891963"/>
                <a:gd name="connsiteY21" fmla="*/ 782664 h 2835969"/>
                <a:gd name="connsiteX22" fmla="*/ 2615656 w 2891963"/>
                <a:gd name="connsiteY22" fmla="*/ 791084 h 2835969"/>
                <a:gd name="connsiteX23" fmla="*/ 2734548 w 2891963"/>
                <a:gd name="connsiteY23" fmla="*/ 832416 h 2835969"/>
                <a:gd name="connsiteX24" fmla="*/ 2744147 w 2891963"/>
                <a:gd name="connsiteY24" fmla="*/ 834683 h 2835969"/>
                <a:gd name="connsiteX25" fmla="*/ 2783479 w 2891963"/>
                <a:gd name="connsiteY25" fmla="*/ 852552 h 2835969"/>
                <a:gd name="connsiteX26" fmla="*/ 2865065 w 2891963"/>
                <a:gd name="connsiteY26" fmla="*/ 1137956 h 2835969"/>
                <a:gd name="connsiteX27" fmla="*/ 2616439 w 2891963"/>
                <a:gd name="connsiteY27" fmla="*/ 1227874 h 2835969"/>
                <a:gd name="connsiteX28" fmla="*/ 2588578 w 2891963"/>
                <a:gd name="connsiteY28" fmla="*/ 1215217 h 2835969"/>
                <a:gd name="connsiteX29" fmla="*/ 2588000 w 2891963"/>
                <a:gd name="connsiteY29" fmla="*/ 1216679 h 2835969"/>
                <a:gd name="connsiteX30" fmla="*/ 1942098 w 2891963"/>
                <a:gd name="connsiteY30" fmla="*/ 1156902 h 2835969"/>
                <a:gd name="connsiteX31" fmla="*/ 1864254 w 2891963"/>
                <a:gd name="connsiteY31" fmla="*/ 1175230 h 2835969"/>
                <a:gd name="connsiteX32" fmla="*/ 1941231 w 2891963"/>
                <a:gd name="connsiteY32" fmla="*/ 1173015 h 2835969"/>
                <a:gd name="connsiteX33" fmla="*/ 2492381 w 2891963"/>
                <a:gd name="connsiteY33" fmla="*/ 1309259 h 2835969"/>
                <a:gd name="connsiteX34" fmla="*/ 2590168 w 2891963"/>
                <a:gd name="connsiteY34" fmla="*/ 1363044 h 2835969"/>
                <a:gd name="connsiteX35" fmla="*/ 2684266 w 2891963"/>
                <a:gd name="connsiteY35" fmla="*/ 1425785 h 2835969"/>
                <a:gd name="connsiteX36" fmla="*/ 2684155 w 2891963"/>
                <a:gd name="connsiteY36" fmla="*/ 1425937 h 2835969"/>
                <a:gd name="connsiteX37" fmla="*/ 2696288 w 2891963"/>
                <a:gd name="connsiteY37" fmla="*/ 1433228 h 2835969"/>
                <a:gd name="connsiteX38" fmla="*/ 2758015 w 2891963"/>
                <a:gd name="connsiteY38" fmla="*/ 1669821 h 2835969"/>
                <a:gd name="connsiteX39" fmla="*/ 2498078 w 2891963"/>
                <a:gd name="connsiteY39" fmla="*/ 1757876 h 2835969"/>
                <a:gd name="connsiteX40" fmla="*/ 2463885 w 2891963"/>
                <a:gd name="connsiteY40" fmla="*/ 1737330 h 2835969"/>
                <a:gd name="connsiteX41" fmla="*/ 2454685 w 2891963"/>
                <a:gd name="connsiteY41" fmla="*/ 1728995 h 2835969"/>
                <a:gd name="connsiteX42" fmla="*/ 2393254 w 2891963"/>
                <a:gd name="connsiteY42" fmla="*/ 1688035 h 2835969"/>
                <a:gd name="connsiteX43" fmla="*/ 1424353 w 2891963"/>
                <a:gd name="connsiteY43" fmla="*/ 1687313 h 2835969"/>
                <a:gd name="connsiteX44" fmla="*/ 1377112 w 2891963"/>
                <a:gd name="connsiteY44" fmla="*/ 1718511 h 2835969"/>
                <a:gd name="connsiteX45" fmla="*/ 1400906 w 2891963"/>
                <a:gd name="connsiteY45" fmla="*/ 1753149 h 2835969"/>
                <a:gd name="connsiteX46" fmla="*/ 1873515 w 2891963"/>
                <a:gd name="connsiteY46" fmla="*/ 2061324 h 2835969"/>
                <a:gd name="connsiteX47" fmla="*/ 1873348 w 2891963"/>
                <a:gd name="connsiteY47" fmla="*/ 2062004 h 2835969"/>
                <a:gd name="connsiteX48" fmla="*/ 1899531 w 2891963"/>
                <a:gd name="connsiteY48" fmla="*/ 2068694 h 2835969"/>
                <a:gd name="connsiteX49" fmla="*/ 2049661 w 2891963"/>
                <a:gd name="connsiteY49" fmla="*/ 2271972 h 2835969"/>
                <a:gd name="connsiteX50" fmla="*/ 1832998 w 2891963"/>
                <a:gd name="connsiteY50" fmla="*/ 2511907 h 2835969"/>
                <a:gd name="connsiteX51" fmla="*/ 1786755 w 2891963"/>
                <a:gd name="connsiteY51" fmla="*/ 2509607 h 2835969"/>
                <a:gd name="connsiteX52" fmla="*/ 1763910 w 2891963"/>
                <a:gd name="connsiteY52" fmla="*/ 2503771 h 2835969"/>
                <a:gd name="connsiteX53" fmla="*/ 1763419 w 2891963"/>
                <a:gd name="connsiteY53" fmla="*/ 2505748 h 2835969"/>
                <a:gd name="connsiteX54" fmla="*/ 1200297 w 2891963"/>
                <a:gd name="connsiteY54" fmla="*/ 2207234 h 2835969"/>
                <a:gd name="connsiteX55" fmla="*/ 1195865 w 2891963"/>
                <a:gd name="connsiteY55" fmla="*/ 2202844 h 2835969"/>
                <a:gd name="connsiteX56" fmla="*/ 1188849 w 2891963"/>
                <a:gd name="connsiteY56" fmla="*/ 2203355 h 2835969"/>
                <a:gd name="connsiteX57" fmla="*/ 808005 w 2891963"/>
                <a:gd name="connsiteY57" fmla="*/ 2143441 h 2835969"/>
                <a:gd name="connsiteX58" fmla="*/ 778542 w 2891963"/>
                <a:gd name="connsiteY58" fmla="*/ 2130384 h 2835969"/>
                <a:gd name="connsiteX59" fmla="*/ 363956 w 2891963"/>
                <a:gd name="connsiteY59" fmla="*/ 2819705 h 2835969"/>
                <a:gd name="connsiteX60" fmla="*/ 37777 w 2891963"/>
                <a:gd name="connsiteY60" fmla="*/ 2835969 h 2835969"/>
                <a:gd name="connsiteX61" fmla="*/ 0 w 2891963"/>
                <a:gd name="connsiteY61" fmla="*/ 2112134 h 2835969"/>
                <a:gd name="connsiteX62" fmla="*/ 238392 w 2891963"/>
                <a:gd name="connsiteY62" fmla="*/ 1575747 h 2835969"/>
                <a:gd name="connsiteX63" fmla="*/ 245484 w 2891963"/>
                <a:gd name="connsiteY63" fmla="*/ 1522751 h 2835969"/>
                <a:gd name="connsiteX64" fmla="*/ 617408 w 2891963"/>
                <a:gd name="connsiteY64" fmla="*/ 876545 h 2835969"/>
                <a:gd name="connsiteX65" fmla="*/ 812309 w 2891963"/>
                <a:gd name="connsiteY65" fmla="*/ 710236 h 2835969"/>
                <a:gd name="connsiteX66" fmla="*/ 863251 w 2891963"/>
                <a:gd name="connsiteY66" fmla="*/ 676629 h 2835969"/>
                <a:gd name="connsiteX67" fmla="*/ 904130 w 2891963"/>
                <a:gd name="connsiteY67" fmla="*/ 601110 h 2835969"/>
                <a:gd name="connsiteX68" fmla="*/ 1393789 w 2891963"/>
                <a:gd name="connsiteY68" fmla="*/ 83250 h 2835969"/>
                <a:gd name="connsiteX69" fmla="*/ 1477073 w 2891963"/>
                <a:gd name="connsiteY69" fmla="*/ 32349 h 2835969"/>
                <a:gd name="connsiteX70" fmla="*/ 1489264 w 2891963"/>
                <a:gd name="connsiteY70" fmla="*/ 23735 h 2835969"/>
                <a:gd name="connsiteX71" fmla="*/ 1562175 w 2891963"/>
                <a:gd name="connsiteY71" fmla="*/ 725 h 2835969"/>
                <a:gd name="connsiteX0" fmla="*/ 1562175 w 2891963"/>
                <a:gd name="connsiteY0" fmla="*/ 725 h 3125543"/>
                <a:gd name="connsiteX1" fmla="*/ 1637179 w 2891963"/>
                <a:gd name="connsiteY1" fmla="*/ 10453 h 3125543"/>
                <a:gd name="connsiteX2" fmla="*/ 1682749 w 2891963"/>
                <a:gd name="connsiteY2" fmla="*/ 35907 h 3125543"/>
                <a:gd name="connsiteX3" fmla="*/ 1708336 w 2891963"/>
                <a:gd name="connsiteY3" fmla="*/ 284363 h 3125543"/>
                <a:gd name="connsiteX4" fmla="*/ 1654443 w 2891963"/>
                <a:gd name="connsiteY4" fmla="*/ 331024 h 3125543"/>
                <a:gd name="connsiteX5" fmla="*/ 1646694 w 2891963"/>
                <a:gd name="connsiteY5" fmla="*/ 334519 h 3125543"/>
                <a:gd name="connsiteX6" fmla="*/ 1584973 w 2891963"/>
                <a:gd name="connsiteY6" fmla="*/ 372240 h 3125543"/>
                <a:gd name="connsiteX7" fmla="*/ 1456191 w 2891963"/>
                <a:gd name="connsiteY7" fmla="*/ 470228 h 3125543"/>
                <a:gd name="connsiteX8" fmla="*/ 1427957 w 2891963"/>
                <a:gd name="connsiteY8" fmla="*/ 496507 h 3125543"/>
                <a:gd name="connsiteX9" fmla="*/ 1436811 w 2891963"/>
                <a:gd name="connsiteY9" fmla="*/ 497259 h 3125543"/>
                <a:gd name="connsiteX10" fmla="*/ 1471963 w 2891963"/>
                <a:gd name="connsiteY10" fmla="*/ 475750 h 3125543"/>
                <a:gd name="connsiteX11" fmla="*/ 2282831 w 2891963"/>
                <a:gd name="connsiteY11" fmla="*/ 280543 h 3125543"/>
                <a:gd name="connsiteX12" fmla="*/ 2420488 w 2891963"/>
                <a:gd name="connsiteY12" fmla="*/ 291152 h 3125543"/>
                <a:gd name="connsiteX13" fmla="*/ 2430969 w 2891963"/>
                <a:gd name="connsiteY13" fmla="*/ 291269 h 3125543"/>
                <a:gd name="connsiteX14" fmla="*/ 2502394 w 2891963"/>
                <a:gd name="connsiteY14" fmla="*/ 314724 h 3125543"/>
                <a:gd name="connsiteX15" fmla="*/ 2568127 w 2891963"/>
                <a:gd name="connsiteY15" fmla="*/ 578943 h 3125543"/>
                <a:gd name="connsiteX16" fmla="*/ 2377864 w 2891963"/>
                <a:gd name="connsiteY16" fmla="*/ 677578 h 3125543"/>
                <a:gd name="connsiteX17" fmla="*/ 2358380 w 2891963"/>
                <a:gd name="connsiteY17" fmla="*/ 673379 h 3125543"/>
                <a:gd name="connsiteX18" fmla="*/ 2270254 w 2891963"/>
                <a:gd name="connsiteY18" fmla="*/ 666586 h 3125543"/>
                <a:gd name="connsiteX19" fmla="*/ 1720821 w 2891963"/>
                <a:gd name="connsiteY19" fmla="*/ 781834 h 3125543"/>
                <a:gd name="connsiteX20" fmla="*/ 1686815 w 2891963"/>
                <a:gd name="connsiteY20" fmla="*/ 799780 h 3125543"/>
                <a:gd name="connsiteX21" fmla="*/ 1738472 w 2891963"/>
                <a:gd name="connsiteY21" fmla="*/ 782664 h 3125543"/>
                <a:gd name="connsiteX22" fmla="*/ 2615656 w 2891963"/>
                <a:gd name="connsiteY22" fmla="*/ 791084 h 3125543"/>
                <a:gd name="connsiteX23" fmla="*/ 2734548 w 2891963"/>
                <a:gd name="connsiteY23" fmla="*/ 832416 h 3125543"/>
                <a:gd name="connsiteX24" fmla="*/ 2744147 w 2891963"/>
                <a:gd name="connsiteY24" fmla="*/ 834683 h 3125543"/>
                <a:gd name="connsiteX25" fmla="*/ 2783479 w 2891963"/>
                <a:gd name="connsiteY25" fmla="*/ 852552 h 3125543"/>
                <a:gd name="connsiteX26" fmla="*/ 2865065 w 2891963"/>
                <a:gd name="connsiteY26" fmla="*/ 1137956 h 3125543"/>
                <a:gd name="connsiteX27" fmla="*/ 2616439 w 2891963"/>
                <a:gd name="connsiteY27" fmla="*/ 1227874 h 3125543"/>
                <a:gd name="connsiteX28" fmla="*/ 2588578 w 2891963"/>
                <a:gd name="connsiteY28" fmla="*/ 1215217 h 3125543"/>
                <a:gd name="connsiteX29" fmla="*/ 2588000 w 2891963"/>
                <a:gd name="connsiteY29" fmla="*/ 1216679 h 3125543"/>
                <a:gd name="connsiteX30" fmla="*/ 1942098 w 2891963"/>
                <a:gd name="connsiteY30" fmla="*/ 1156902 h 3125543"/>
                <a:gd name="connsiteX31" fmla="*/ 1864254 w 2891963"/>
                <a:gd name="connsiteY31" fmla="*/ 1175230 h 3125543"/>
                <a:gd name="connsiteX32" fmla="*/ 1941231 w 2891963"/>
                <a:gd name="connsiteY32" fmla="*/ 1173015 h 3125543"/>
                <a:gd name="connsiteX33" fmla="*/ 2492381 w 2891963"/>
                <a:gd name="connsiteY33" fmla="*/ 1309259 h 3125543"/>
                <a:gd name="connsiteX34" fmla="*/ 2590168 w 2891963"/>
                <a:gd name="connsiteY34" fmla="*/ 1363044 h 3125543"/>
                <a:gd name="connsiteX35" fmla="*/ 2684266 w 2891963"/>
                <a:gd name="connsiteY35" fmla="*/ 1425785 h 3125543"/>
                <a:gd name="connsiteX36" fmla="*/ 2684155 w 2891963"/>
                <a:gd name="connsiteY36" fmla="*/ 1425937 h 3125543"/>
                <a:gd name="connsiteX37" fmla="*/ 2696288 w 2891963"/>
                <a:gd name="connsiteY37" fmla="*/ 1433228 h 3125543"/>
                <a:gd name="connsiteX38" fmla="*/ 2758015 w 2891963"/>
                <a:gd name="connsiteY38" fmla="*/ 1669821 h 3125543"/>
                <a:gd name="connsiteX39" fmla="*/ 2498078 w 2891963"/>
                <a:gd name="connsiteY39" fmla="*/ 1757876 h 3125543"/>
                <a:gd name="connsiteX40" fmla="*/ 2463885 w 2891963"/>
                <a:gd name="connsiteY40" fmla="*/ 1737330 h 3125543"/>
                <a:gd name="connsiteX41" fmla="*/ 2454685 w 2891963"/>
                <a:gd name="connsiteY41" fmla="*/ 1728995 h 3125543"/>
                <a:gd name="connsiteX42" fmla="*/ 2393254 w 2891963"/>
                <a:gd name="connsiteY42" fmla="*/ 1688035 h 3125543"/>
                <a:gd name="connsiteX43" fmla="*/ 1424353 w 2891963"/>
                <a:gd name="connsiteY43" fmla="*/ 1687313 h 3125543"/>
                <a:gd name="connsiteX44" fmla="*/ 1377112 w 2891963"/>
                <a:gd name="connsiteY44" fmla="*/ 1718511 h 3125543"/>
                <a:gd name="connsiteX45" fmla="*/ 1400906 w 2891963"/>
                <a:gd name="connsiteY45" fmla="*/ 1753149 h 3125543"/>
                <a:gd name="connsiteX46" fmla="*/ 1873515 w 2891963"/>
                <a:gd name="connsiteY46" fmla="*/ 2061324 h 3125543"/>
                <a:gd name="connsiteX47" fmla="*/ 1873348 w 2891963"/>
                <a:gd name="connsiteY47" fmla="*/ 2062004 h 3125543"/>
                <a:gd name="connsiteX48" fmla="*/ 1899531 w 2891963"/>
                <a:gd name="connsiteY48" fmla="*/ 2068694 h 3125543"/>
                <a:gd name="connsiteX49" fmla="*/ 2049661 w 2891963"/>
                <a:gd name="connsiteY49" fmla="*/ 2271972 h 3125543"/>
                <a:gd name="connsiteX50" fmla="*/ 1832998 w 2891963"/>
                <a:gd name="connsiteY50" fmla="*/ 2511907 h 3125543"/>
                <a:gd name="connsiteX51" fmla="*/ 1786755 w 2891963"/>
                <a:gd name="connsiteY51" fmla="*/ 2509607 h 3125543"/>
                <a:gd name="connsiteX52" fmla="*/ 1763910 w 2891963"/>
                <a:gd name="connsiteY52" fmla="*/ 2503771 h 3125543"/>
                <a:gd name="connsiteX53" fmla="*/ 1763419 w 2891963"/>
                <a:gd name="connsiteY53" fmla="*/ 2505748 h 3125543"/>
                <a:gd name="connsiteX54" fmla="*/ 1200297 w 2891963"/>
                <a:gd name="connsiteY54" fmla="*/ 2207234 h 3125543"/>
                <a:gd name="connsiteX55" fmla="*/ 1195865 w 2891963"/>
                <a:gd name="connsiteY55" fmla="*/ 2202844 h 3125543"/>
                <a:gd name="connsiteX56" fmla="*/ 1188849 w 2891963"/>
                <a:gd name="connsiteY56" fmla="*/ 2203355 h 3125543"/>
                <a:gd name="connsiteX57" fmla="*/ 808005 w 2891963"/>
                <a:gd name="connsiteY57" fmla="*/ 2143441 h 3125543"/>
                <a:gd name="connsiteX58" fmla="*/ 778542 w 2891963"/>
                <a:gd name="connsiteY58" fmla="*/ 2130384 h 3125543"/>
                <a:gd name="connsiteX59" fmla="*/ 37459 w 2891963"/>
                <a:gd name="connsiteY59" fmla="*/ 3125542 h 3125543"/>
                <a:gd name="connsiteX60" fmla="*/ 37777 w 2891963"/>
                <a:gd name="connsiteY60" fmla="*/ 2835969 h 3125543"/>
                <a:gd name="connsiteX61" fmla="*/ 0 w 2891963"/>
                <a:gd name="connsiteY61" fmla="*/ 2112134 h 3125543"/>
                <a:gd name="connsiteX62" fmla="*/ 238392 w 2891963"/>
                <a:gd name="connsiteY62" fmla="*/ 1575747 h 3125543"/>
                <a:gd name="connsiteX63" fmla="*/ 245484 w 2891963"/>
                <a:gd name="connsiteY63" fmla="*/ 1522751 h 3125543"/>
                <a:gd name="connsiteX64" fmla="*/ 617408 w 2891963"/>
                <a:gd name="connsiteY64" fmla="*/ 876545 h 3125543"/>
                <a:gd name="connsiteX65" fmla="*/ 812309 w 2891963"/>
                <a:gd name="connsiteY65" fmla="*/ 710236 h 3125543"/>
                <a:gd name="connsiteX66" fmla="*/ 863251 w 2891963"/>
                <a:gd name="connsiteY66" fmla="*/ 676629 h 3125543"/>
                <a:gd name="connsiteX67" fmla="*/ 904130 w 2891963"/>
                <a:gd name="connsiteY67" fmla="*/ 601110 h 3125543"/>
                <a:gd name="connsiteX68" fmla="*/ 1393789 w 2891963"/>
                <a:gd name="connsiteY68" fmla="*/ 83250 h 3125543"/>
                <a:gd name="connsiteX69" fmla="*/ 1477073 w 2891963"/>
                <a:gd name="connsiteY69" fmla="*/ 32349 h 3125543"/>
                <a:gd name="connsiteX70" fmla="*/ 1489264 w 2891963"/>
                <a:gd name="connsiteY70" fmla="*/ 23735 h 3125543"/>
                <a:gd name="connsiteX71" fmla="*/ 1562175 w 2891963"/>
                <a:gd name="connsiteY71" fmla="*/ 725 h 3125543"/>
                <a:gd name="connsiteX0" fmla="*/ 1562175 w 2891963"/>
                <a:gd name="connsiteY0" fmla="*/ 725 h 3125541"/>
                <a:gd name="connsiteX1" fmla="*/ 1637179 w 2891963"/>
                <a:gd name="connsiteY1" fmla="*/ 10453 h 3125541"/>
                <a:gd name="connsiteX2" fmla="*/ 1682749 w 2891963"/>
                <a:gd name="connsiteY2" fmla="*/ 35907 h 3125541"/>
                <a:gd name="connsiteX3" fmla="*/ 1708336 w 2891963"/>
                <a:gd name="connsiteY3" fmla="*/ 284363 h 3125541"/>
                <a:gd name="connsiteX4" fmla="*/ 1654443 w 2891963"/>
                <a:gd name="connsiteY4" fmla="*/ 331024 h 3125541"/>
                <a:gd name="connsiteX5" fmla="*/ 1646694 w 2891963"/>
                <a:gd name="connsiteY5" fmla="*/ 334519 h 3125541"/>
                <a:gd name="connsiteX6" fmla="*/ 1584973 w 2891963"/>
                <a:gd name="connsiteY6" fmla="*/ 372240 h 3125541"/>
                <a:gd name="connsiteX7" fmla="*/ 1456191 w 2891963"/>
                <a:gd name="connsiteY7" fmla="*/ 470228 h 3125541"/>
                <a:gd name="connsiteX8" fmla="*/ 1427957 w 2891963"/>
                <a:gd name="connsiteY8" fmla="*/ 496507 h 3125541"/>
                <a:gd name="connsiteX9" fmla="*/ 1436811 w 2891963"/>
                <a:gd name="connsiteY9" fmla="*/ 497259 h 3125541"/>
                <a:gd name="connsiteX10" fmla="*/ 1471963 w 2891963"/>
                <a:gd name="connsiteY10" fmla="*/ 475750 h 3125541"/>
                <a:gd name="connsiteX11" fmla="*/ 2282831 w 2891963"/>
                <a:gd name="connsiteY11" fmla="*/ 280543 h 3125541"/>
                <a:gd name="connsiteX12" fmla="*/ 2420488 w 2891963"/>
                <a:gd name="connsiteY12" fmla="*/ 291152 h 3125541"/>
                <a:gd name="connsiteX13" fmla="*/ 2430969 w 2891963"/>
                <a:gd name="connsiteY13" fmla="*/ 291269 h 3125541"/>
                <a:gd name="connsiteX14" fmla="*/ 2502394 w 2891963"/>
                <a:gd name="connsiteY14" fmla="*/ 314724 h 3125541"/>
                <a:gd name="connsiteX15" fmla="*/ 2568127 w 2891963"/>
                <a:gd name="connsiteY15" fmla="*/ 578943 h 3125541"/>
                <a:gd name="connsiteX16" fmla="*/ 2377864 w 2891963"/>
                <a:gd name="connsiteY16" fmla="*/ 677578 h 3125541"/>
                <a:gd name="connsiteX17" fmla="*/ 2358380 w 2891963"/>
                <a:gd name="connsiteY17" fmla="*/ 673379 h 3125541"/>
                <a:gd name="connsiteX18" fmla="*/ 2270254 w 2891963"/>
                <a:gd name="connsiteY18" fmla="*/ 666586 h 3125541"/>
                <a:gd name="connsiteX19" fmla="*/ 1720821 w 2891963"/>
                <a:gd name="connsiteY19" fmla="*/ 781834 h 3125541"/>
                <a:gd name="connsiteX20" fmla="*/ 1686815 w 2891963"/>
                <a:gd name="connsiteY20" fmla="*/ 799780 h 3125541"/>
                <a:gd name="connsiteX21" fmla="*/ 1738472 w 2891963"/>
                <a:gd name="connsiteY21" fmla="*/ 782664 h 3125541"/>
                <a:gd name="connsiteX22" fmla="*/ 2615656 w 2891963"/>
                <a:gd name="connsiteY22" fmla="*/ 791084 h 3125541"/>
                <a:gd name="connsiteX23" fmla="*/ 2734548 w 2891963"/>
                <a:gd name="connsiteY23" fmla="*/ 832416 h 3125541"/>
                <a:gd name="connsiteX24" fmla="*/ 2744147 w 2891963"/>
                <a:gd name="connsiteY24" fmla="*/ 834683 h 3125541"/>
                <a:gd name="connsiteX25" fmla="*/ 2783479 w 2891963"/>
                <a:gd name="connsiteY25" fmla="*/ 852552 h 3125541"/>
                <a:gd name="connsiteX26" fmla="*/ 2865065 w 2891963"/>
                <a:gd name="connsiteY26" fmla="*/ 1137956 h 3125541"/>
                <a:gd name="connsiteX27" fmla="*/ 2616439 w 2891963"/>
                <a:gd name="connsiteY27" fmla="*/ 1227874 h 3125541"/>
                <a:gd name="connsiteX28" fmla="*/ 2588578 w 2891963"/>
                <a:gd name="connsiteY28" fmla="*/ 1215217 h 3125541"/>
                <a:gd name="connsiteX29" fmla="*/ 2588000 w 2891963"/>
                <a:gd name="connsiteY29" fmla="*/ 1216679 h 3125541"/>
                <a:gd name="connsiteX30" fmla="*/ 1942098 w 2891963"/>
                <a:gd name="connsiteY30" fmla="*/ 1156902 h 3125541"/>
                <a:gd name="connsiteX31" fmla="*/ 1864254 w 2891963"/>
                <a:gd name="connsiteY31" fmla="*/ 1175230 h 3125541"/>
                <a:gd name="connsiteX32" fmla="*/ 1941231 w 2891963"/>
                <a:gd name="connsiteY32" fmla="*/ 1173015 h 3125541"/>
                <a:gd name="connsiteX33" fmla="*/ 2492381 w 2891963"/>
                <a:gd name="connsiteY33" fmla="*/ 1309259 h 3125541"/>
                <a:gd name="connsiteX34" fmla="*/ 2590168 w 2891963"/>
                <a:gd name="connsiteY34" fmla="*/ 1363044 h 3125541"/>
                <a:gd name="connsiteX35" fmla="*/ 2684266 w 2891963"/>
                <a:gd name="connsiteY35" fmla="*/ 1425785 h 3125541"/>
                <a:gd name="connsiteX36" fmla="*/ 2684155 w 2891963"/>
                <a:gd name="connsiteY36" fmla="*/ 1425937 h 3125541"/>
                <a:gd name="connsiteX37" fmla="*/ 2696288 w 2891963"/>
                <a:gd name="connsiteY37" fmla="*/ 1433228 h 3125541"/>
                <a:gd name="connsiteX38" fmla="*/ 2758015 w 2891963"/>
                <a:gd name="connsiteY38" fmla="*/ 1669821 h 3125541"/>
                <a:gd name="connsiteX39" fmla="*/ 2498078 w 2891963"/>
                <a:gd name="connsiteY39" fmla="*/ 1757876 h 3125541"/>
                <a:gd name="connsiteX40" fmla="*/ 2463885 w 2891963"/>
                <a:gd name="connsiteY40" fmla="*/ 1737330 h 3125541"/>
                <a:gd name="connsiteX41" fmla="*/ 2454685 w 2891963"/>
                <a:gd name="connsiteY41" fmla="*/ 1728995 h 3125541"/>
                <a:gd name="connsiteX42" fmla="*/ 2393254 w 2891963"/>
                <a:gd name="connsiteY42" fmla="*/ 1688035 h 3125541"/>
                <a:gd name="connsiteX43" fmla="*/ 1424353 w 2891963"/>
                <a:gd name="connsiteY43" fmla="*/ 1687313 h 3125541"/>
                <a:gd name="connsiteX44" fmla="*/ 1377112 w 2891963"/>
                <a:gd name="connsiteY44" fmla="*/ 1718511 h 3125541"/>
                <a:gd name="connsiteX45" fmla="*/ 1400906 w 2891963"/>
                <a:gd name="connsiteY45" fmla="*/ 1753149 h 3125541"/>
                <a:gd name="connsiteX46" fmla="*/ 1873515 w 2891963"/>
                <a:gd name="connsiteY46" fmla="*/ 2061324 h 3125541"/>
                <a:gd name="connsiteX47" fmla="*/ 1873348 w 2891963"/>
                <a:gd name="connsiteY47" fmla="*/ 2062004 h 3125541"/>
                <a:gd name="connsiteX48" fmla="*/ 1899531 w 2891963"/>
                <a:gd name="connsiteY48" fmla="*/ 2068694 h 3125541"/>
                <a:gd name="connsiteX49" fmla="*/ 2049661 w 2891963"/>
                <a:gd name="connsiteY49" fmla="*/ 2271972 h 3125541"/>
                <a:gd name="connsiteX50" fmla="*/ 1832998 w 2891963"/>
                <a:gd name="connsiteY50" fmla="*/ 2511907 h 3125541"/>
                <a:gd name="connsiteX51" fmla="*/ 1786755 w 2891963"/>
                <a:gd name="connsiteY51" fmla="*/ 2509607 h 3125541"/>
                <a:gd name="connsiteX52" fmla="*/ 1763910 w 2891963"/>
                <a:gd name="connsiteY52" fmla="*/ 2503771 h 3125541"/>
                <a:gd name="connsiteX53" fmla="*/ 1763419 w 2891963"/>
                <a:gd name="connsiteY53" fmla="*/ 2505748 h 3125541"/>
                <a:gd name="connsiteX54" fmla="*/ 1200297 w 2891963"/>
                <a:gd name="connsiteY54" fmla="*/ 2207234 h 3125541"/>
                <a:gd name="connsiteX55" fmla="*/ 1195865 w 2891963"/>
                <a:gd name="connsiteY55" fmla="*/ 2202844 h 3125541"/>
                <a:gd name="connsiteX56" fmla="*/ 1188849 w 2891963"/>
                <a:gd name="connsiteY56" fmla="*/ 2203355 h 3125541"/>
                <a:gd name="connsiteX57" fmla="*/ 808005 w 2891963"/>
                <a:gd name="connsiteY57" fmla="*/ 2143441 h 3125541"/>
                <a:gd name="connsiteX58" fmla="*/ 778542 w 2891963"/>
                <a:gd name="connsiteY58" fmla="*/ 2130384 h 3125541"/>
                <a:gd name="connsiteX59" fmla="*/ 37459 w 2891963"/>
                <a:gd name="connsiteY59" fmla="*/ 3125542 h 3125541"/>
                <a:gd name="connsiteX60" fmla="*/ 0 w 2891963"/>
                <a:gd name="connsiteY60" fmla="*/ 2112134 h 3125541"/>
                <a:gd name="connsiteX61" fmla="*/ 238392 w 2891963"/>
                <a:gd name="connsiteY61" fmla="*/ 1575747 h 3125541"/>
                <a:gd name="connsiteX62" fmla="*/ 245484 w 2891963"/>
                <a:gd name="connsiteY62" fmla="*/ 1522751 h 3125541"/>
                <a:gd name="connsiteX63" fmla="*/ 617408 w 2891963"/>
                <a:gd name="connsiteY63" fmla="*/ 876545 h 3125541"/>
                <a:gd name="connsiteX64" fmla="*/ 812309 w 2891963"/>
                <a:gd name="connsiteY64" fmla="*/ 710236 h 3125541"/>
                <a:gd name="connsiteX65" fmla="*/ 863251 w 2891963"/>
                <a:gd name="connsiteY65" fmla="*/ 676629 h 3125541"/>
                <a:gd name="connsiteX66" fmla="*/ 904130 w 2891963"/>
                <a:gd name="connsiteY66" fmla="*/ 601110 h 3125541"/>
                <a:gd name="connsiteX67" fmla="*/ 1393789 w 2891963"/>
                <a:gd name="connsiteY67" fmla="*/ 83250 h 3125541"/>
                <a:gd name="connsiteX68" fmla="*/ 1477073 w 2891963"/>
                <a:gd name="connsiteY68" fmla="*/ 32349 h 3125541"/>
                <a:gd name="connsiteX69" fmla="*/ 1489264 w 2891963"/>
                <a:gd name="connsiteY69" fmla="*/ 23735 h 3125541"/>
                <a:gd name="connsiteX70" fmla="*/ 1562175 w 2891963"/>
                <a:gd name="connsiteY70" fmla="*/ 725 h 3125541"/>
                <a:gd name="connsiteX0" fmla="*/ 1562175 w 2891963"/>
                <a:gd name="connsiteY0" fmla="*/ 725 h 3142074"/>
                <a:gd name="connsiteX1" fmla="*/ 1637179 w 2891963"/>
                <a:gd name="connsiteY1" fmla="*/ 10453 h 3142074"/>
                <a:gd name="connsiteX2" fmla="*/ 1682749 w 2891963"/>
                <a:gd name="connsiteY2" fmla="*/ 35907 h 3142074"/>
                <a:gd name="connsiteX3" fmla="*/ 1708336 w 2891963"/>
                <a:gd name="connsiteY3" fmla="*/ 284363 h 3142074"/>
                <a:gd name="connsiteX4" fmla="*/ 1654443 w 2891963"/>
                <a:gd name="connsiteY4" fmla="*/ 331024 h 3142074"/>
                <a:gd name="connsiteX5" fmla="*/ 1646694 w 2891963"/>
                <a:gd name="connsiteY5" fmla="*/ 334519 h 3142074"/>
                <a:gd name="connsiteX6" fmla="*/ 1584973 w 2891963"/>
                <a:gd name="connsiteY6" fmla="*/ 372240 h 3142074"/>
                <a:gd name="connsiteX7" fmla="*/ 1456191 w 2891963"/>
                <a:gd name="connsiteY7" fmla="*/ 470228 h 3142074"/>
                <a:gd name="connsiteX8" fmla="*/ 1427957 w 2891963"/>
                <a:gd name="connsiteY8" fmla="*/ 496507 h 3142074"/>
                <a:gd name="connsiteX9" fmla="*/ 1436811 w 2891963"/>
                <a:gd name="connsiteY9" fmla="*/ 497259 h 3142074"/>
                <a:gd name="connsiteX10" fmla="*/ 1471963 w 2891963"/>
                <a:gd name="connsiteY10" fmla="*/ 475750 h 3142074"/>
                <a:gd name="connsiteX11" fmla="*/ 2282831 w 2891963"/>
                <a:gd name="connsiteY11" fmla="*/ 280543 h 3142074"/>
                <a:gd name="connsiteX12" fmla="*/ 2420488 w 2891963"/>
                <a:gd name="connsiteY12" fmla="*/ 291152 h 3142074"/>
                <a:gd name="connsiteX13" fmla="*/ 2430969 w 2891963"/>
                <a:gd name="connsiteY13" fmla="*/ 291269 h 3142074"/>
                <a:gd name="connsiteX14" fmla="*/ 2502394 w 2891963"/>
                <a:gd name="connsiteY14" fmla="*/ 314724 h 3142074"/>
                <a:gd name="connsiteX15" fmla="*/ 2568127 w 2891963"/>
                <a:gd name="connsiteY15" fmla="*/ 578943 h 3142074"/>
                <a:gd name="connsiteX16" fmla="*/ 2377864 w 2891963"/>
                <a:gd name="connsiteY16" fmla="*/ 677578 h 3142074"/>
                <a:gd name="connsiteX17" fmla="*/ 2358380 w 2891963"/>
                <a:gd name="connsiteY17" fmla="*/ 673379 h 3142074"/>
                <a:gd name="connsiteX18" fmla="*/ 2270254 w 2891963"/>
                <a:gd name="connsiteY18" fmla="*/ 666586 h 3142074"/>
                <a:gd name="connsiteX19" fmla="*/ 1720821 w 2891963"/>
                <a:gd name="connsiteY19" fmla="*/ 781834 h 3142074"/>
                <a:gd name="connsiteX20" fmla="*/ 1686815 w 2891963"/>
                <a:gd name="connsiteY20" fmla="*/ 799780 h 3142074"/>
                <a:gd name="connsiteX21" fmla="*/ 1738472 w 2891963"/>
                <a:gd name="connsiteY21" fmla="*/ 782664 h 3142074"/>
                <a:gd name="connsiteX22" fmla="*/ 2615656 w 2891963"/>
                <a:gd name="connsiteY22" fmla="*/ 791084 h 3142074"/>
                <a:gd name="connsiteX23" fmla="*/ 2734548 w 2891963"/>
                <a:gd name="connsiteY23" fmla="*/ 832416 h 3142074"/>
                <a:gd name="connsiteX24" fmla="*/ 2744147 w 2891963"/>
                <a:gd name="connsiteY24" fmla="*/ 834683 h 3142074"/>
                <a:gd name="connsiteX25" fmla="*/ 2783479 w 2891963"/>
                <a:gd name="connsiteY25" fmla="*/ 852552 h 3142074"/>
                <a:gd name="connsiteX26" fmla="*/ 2865065 w 2891963"/>
                <a:gd name="connsiteY26" fmla="*/ 1137956 h 3142074"/>
                <a:gd name="connsiteX27" fmla="*/ 2616439 w 2891963"/>
                <a:gd name="connsiteY27" fmla="*/ 1227874 h 3142074"/>
                <a:gd name="connsiteX28" fmla="*/ 2588578 w 2891963"/>
                <a:gd name="connsiteY28" fmla="*/ 1215217 h 3142074"/>
                <a:gd name="connsiteX29" fmla="*/ 2588000 w 2891963"/>
                <a:gd name="connsiteY29" fmla="*/ 1216679 h 3142074"/>
                <a:gd name="connsiteX30" fmla="*/ 1942098 w 2891963"/>
                <a:gd name="connsiteY30" fmla="*/ 1156902 h 3142074"/>
                <a:gd name="connsiteX31" fmla="*/ 1864254 w 2891963"/>
                <a:gd name="connsiteY31" fmla="*/ 1175230 h 3142074"/>
                <a:gd name="connsiteX32" fmla="*/ 1941231 w 2891963"/>
                <a:gd name="connsiteY32" fmla="*/ 1173015 h 3142074"/>
                <a:gd name="connsiteX33" fmla="*/ 2492381 w 2891963"/>
                <a:gd name="connsiteY33" fmla="*/ 1309259 h 3142074"/>
                <a:gd name="connsiteX34" fmla="*/ 2590168 w 2891963"/>
                <a:gd name="connsiteY34" fmla="*/ 1363044 h 3142074"/>
                <a:gd name="connsiteX35" fmla="*/ 2684266 w 2891963"/>
                <a:gd name="connsiteY35" fmla="*/ 1425785 h 3142074"/>
                <a:gd name="connsiteX36" fmla="*/ 2684155 w 2891963"/>
                <a:gd name="connsiteY36" fmla="*/ 1425937 h 3142074"/>
                <a:gd name="connsiteX37" fmla="*/ 2696288 w 2891963"/>
                <a:gd name="connsiteY37" fmla="*/ 1433228 h 3142074"/>
                <a:gd name="connsiteX38" fmla="*/ 2758015 w 2891963"/>
                <a:gd name="connsiteY38" fmla="*/ 1669821 h 3142074"/>
                <a:gd name="connsiteX39" fmla="*/ 2498078 w 2891963"/>
                <a:gd name="connsiteY39" fmla="*/ 1757876 h 3142074"/>
                <a:gd name="connsiteX40" fmla="*/ 2463885 w 2891963"/>
                <a:gd name="connsiteY40" fmla="*/ 1737330 h 3142074"/>
                <a:gd name="connsiteX41" fmla="*/ 2454685 w 2891963"/>
                <a:gd name="connsiteY41" fmla="*/ 1728995 h 3142074"/>
                <a:gd name="connsiteX42" fmla="*/ 2393254 w 2891963"/>
                <a:gd name="connsiteY42" fmla="*/ 1688035 h 3142074"/>
                <a:gd name="connsiteX43" fmla="*/ 1424353 w 2891963"/>
                <a:gd name="connsiteY43" fmla="*/ 1687313 h 3142074"/>
                <a:gd name="connsiteX44" fmla="*/ 1377112 w 2891963"/>
                <a:gd name="connsiteY44" fmla="*/ 1718511 h 3142074"/>
                <a:gd name="connsiteX45" fmla="*/ 1400906 w 2891963"/>
                <a:gd name="connsiteY45" fmla="*/ 1753149 h 3142074"/>
                <a:gd name="connsiteX46" fmla="*/ 1873515 w 2891963"/>
                <a:gd name="connsiteY46" fmla="*/ 2061324 h 3142074"/>
                <a:gd name="connsiteX47" fmla="*/ 1873348 w 2891963"/>
                <a:gd name="connsiteY47" fmla="*/ 2062004 h 3142074"/>
                <a:gd name="connsiteX48" fmla="*/ 1899531 w 2891963"/>
                <a:gd name="connsiteY48" fmla="*/ 2068694 h 3142074"/>
                <a:gd name="connsiteX49" fmla="*/ 2049661 w 2891963"/>
                <a:gd name="connsiteY49" fmla="*/ 2271972 h 3142074"/>
                <a:gd name="connsiteX50" fmla="*/ 1832998 w 2891963"/>
                <a:gd name="connsiteY50" fmla="*/ 2511907 h 3142074"/>
                <a:gd name="connsiteX51" fmla="*/ 1786755 w 2891963"/>
                <a:gd name="connsiteY51" fmla="*/ 2509607 h 3142074"/>
                <a:gd name="connsiteX52" fmla="*/ 1763910 w 2891963"/>
                <a:gd name="connsiteY52" fmla="*/ 2503771 h 3142074"/>
                <a:gd name="connsiteX53" fmla="*/ 1763419 w 2891963"/>
                <a:gd name="connsiteY53" fmla="*/ 2505748 h 3142074"/>
                <a:gd name="connsiteX54" fmla="*/ 1200297 w 2891963"/>
                <a:gd name="connsiteY54" fmla="*/ 2207234 h 3142074"/>
                <a:gd name="connsiteX55" fmla="*/ 1195865 w 2891963"/>
                <a:gd name="connsiteY55" fmla="*/ 2202844 h 3142074"/>
                <a:gd name="connsiteX56" fmla="*/ 1188849 w 2891963"/>
                <a:gd name="connsiteY56" fmla="*/ 2203355 h 3142074"/>
                <a:gd name="connsiteX57" fmla="*/ 808005 w 2891963"/>
                <a:gd name="connsiteY57" fmla="*/ 2143441 h 3142074"/>
                <a:gd name="connsiteX58" fmla="*/ 778542 w 2891963"/>
                <a:gd name="connsiteY58" fmla="*/ 2130384 h 3142074"/>
                <a:gd name="connsiteX59" fmla="*/ 20928 w 2891963"/>
                <a:gd name="connsiteY59" fmla="*/ 3142074 h 3142074"/>
                <a:gd name="connsiteX60" fmla="*/ 0 w 2891963"/>
                <a:gd name="connsiteY60" fmla="*/ 2112134 h 3142074"/>
                <a:gd name="connsiteX61" fmla="*/ 238392 w 2891963"/>
                <a:gd name="connsiteY61" fmla="*/ 1575747 h 3142074"/>
                <a:gd name="connsiteX62" fmla="*/ 245484 w 2891963"/>
                <a:gd name="connsiteY62" fmla="*/ 1522751 h 3142074"/>
                <a:gd name="connsiteX63" fmla="*/ 617408 w 2891963"/>
                <a:gd name="connsiteY63" fmla="*/ 876545 h 3142074"/>
                <a:gd name="connsiteX64" fmla="*/ 812309 w 2891963"/>
                <a:gd name="connsiteY64" fmla="*/ 710236 h 3142074"/>
                <a:gd name="connsiteX65" fmla="*/ 863251 w 2891963"/>
                <a:gd name="connsiteY65" fmla="*/ 676629 h 3142074"/>
                <a:gd name="connsiteX66" fmla="*/ 904130 w 2891963"/>
                <a:gd name="connsiteY66" fmla="*/ 601110 h 3142074"/>
                <a:gd name="connsiteX67" fmla="*/ 1393789 w 2891963"/>
                <a:gd name="connsiteY67" fmla="*/ 83250 h 3142074"/>
                <a:gd name="connsiteX68" fmla="*/ 1477073 w 2891963"/>
                <a:gd name="connsiteY68" fmla="*/ 32349 h 3142074"/>
                <a:gd name="connsiteX69" fmla="*/ 1489264 w 2891963"/>
                <a:gd name="connsiteY69" fmla="*/ 23735 h 3142074"/>
                <a:gd name="connsiteX70" fmla="*/ 1562175 w 2891963"/>
                <a:gd name="connsiteY70" fmla="*/ 725 h 3142074"/>
                <a:gd name="connsiteX0" fmla="*/ 1562175 w 2891963"/>
                <a:gd name="connsiteY0" fmla="*/ 725 h 3125542"/>
                <a:gd name="connsiteX1" fmla="*/ 1637179 w 2891963"/>
                <a:gd name="connsiteY1" fmla="*/ 10453 h 3125542"/>
                <a:gd name="connsiteX2" fmla="*/ 1682749 w 2891963"/>
                <a:gd name="connsiteY2" fmla="*/ 35907 h 3125542"/>
                <a:gd name="connsiteX3" fmla="*/ 1708336 w 2891963"/>
                <a:gd name="connsiteY3" fmla="*/ 284363 h 3125542"/>
                <a:gd name="connsiteX4" fmla="*/ 1654443 w 2891963"/>
                <a:gd name="connsiteY4" fmla="*/ 331024 h 3125542"/>
                <a:gd name="connsiteX5" fmla="*/ 1646694 w 2891963"/>
                <a:gd name="connsiteY5" fmla="*/ 334519 h 3125542"/>
                <a:gd name="connsiteX6" fmla="*/ 1584973 w 2891963"/>
                <a:gd name="connsiteY6" fmla="*/ 372240 h 3125542"/>
                <a:gd name="connsiteX7" fmla="*/ 1456191 w 2891963"/>
                <a:gd name="connsiteY7" fmla="*/ 470228 h 3125542"/>
                <a:gd name="connsiteX8" fmla="*/ 1427957 w 2891963"/>
                <a:gd name="connsiteY8" fmla="*/ 496507 h 3125542"/>
                <a:gd name="connsiteX9" fmla="*/ 1436811 w 2891963"/>
                <a:gd name="connsiteY9" fmla="*/ 497259 h 3125542"/>
                <a:gd name="connsiteX10" fmla="*/ 1471963 w 2891963"/>
                <a:gd name="connsiteY10" fmla="*/ 475750 h 3125542"/>
                <a:gd name="connsiteX11" fmla="*/ 2282831 w 2891963"/>
                <a:gd name="connsiteY11" fmla="*/ 280543 h 3125542"/>
                <a:gd name="connsiteX12" fmla="*/ 2420488 w 2891963"/>
                <a:gd name="connsiteY12" fmla="*/ 291152 h 3125542"/>
                <a:gd name="connsiteX13" fmla="*/ 2430969 w 2891963"/>
                <a:gd name="connsiteY13" fmla="*/ 291269 h 3125542"/>
                <a:gd name="connsiteX14" fmla="*/ 2502394 w 2891963"/>
                <a:gd name="connsiteY14" fmla="*/ 314724 h 3125542"/>
                <a:gd name="connsiteX15" fmla="*/ 2568127 w 2891963"/>
                <a:gd name="connsiteY15" fmla="*/ 578943 h 3125542"/>
                <a:gd name="connsiteX16" fmla="*/ 2377864 w 2891963"/>
                <a:gd name="connsiteY16" fmla="*/ 677578 h 3125542"/>
                <a:gd name="connsiteX17" fmla="*/ 2358380 w 2891963"/>
                <a:gd name="connsiteY17" fmla="*/ 673379 h 3125542"/>
                <a:gd name="connsiteX18" fmla="*/ 2270254 w 2891963"/>
                <a:gd name="connsiteY18" fmla="*/ 666586 h 3125542"/>
                <a:gd name="connsiteX19" fmla="*/ 1720821 w 2891963"/>
                <a:gd name="connsiteY19" fmla="*/ 781834 h 3125542"/>
                <a:gd name="connsiteX20" fmla="*/ 1686815 w 2891963"/>
                <a:gd name="connsiteY20" fmla="*/ 799780 h 3125542"/>
                <a:gd name="connsiteX21" fmla="*/ 1738472 w 2891963"/>
                <a:gd name="connsiteY21" fmla="*/ 782664 h 3125542"/>
                <a:gd name="connsiteX22" fmla="*/ 2615656 w 2891963"/>
                <a:gd name="connsiteY22" fmla="*/ 791084 h 3125542"/>
                <a:gd name="connsiteX23" fmla="*/ 2734548 w 2891963"/>
                <a:gd name="connsiteY23" fmla="*/ 832416 h 3125542"/>
                <a:gd name="connsiteX24" fmla="*/ 2744147 w 2891963"/>
                <a:gd name="connsiteY24" fmla="*/ 834683 h 3125542"/>
                <a:gd name="connsiteX25" fmla="*/ 2783479 w 2891963"/>
                <a:gd name="connsiteY25" fmla="*/ 852552 h 3125542"/>
                <a:gd name="connsiteX26" fmla="*/ 2865065 w 2891963"/>
                <a:gd name="connsiteY26" fmla="*/ 1137956 h 3125542"/>
                <a:gd name="connsiteX27" fmla="*/ 2616439 w 2891963"/>
                <a:gd name="connsiteY27" fmla="*/ 1227874 h 3125542"/>
                <a:gd name="connsiteX28" fmla="*/ 2588578 w 2891963"/>
                <a:gd name="connsiteY28" fmla="*/ 1215217 h 3125542"/>
                <a:gd name="connsiteX29" fmla="*/ 2588000 w 2891963"/>
                <a:gd name="connsiteY29" fmla="*/ 1216679 h 3125542"/>
                <a:gd name="connsiteX30" fmla="*/ 1942098 w 2891963"/>
                <a:gd name="connsiteY30" fmla="*/ 1156902 h 3125542"/>
                <a:gd name="connsiteX31" fmla="*/ 1864254 w 2891963"/>
                <a:gd name="connsiteY31" fmla="*/ 1175230 h 3125542"/>
                <a:gd name="connsiteX32" fmla="*/ 1941231 w 2891963"/>
                <a:gd name="connsiteY32" fmla="*/ 1173015 h 3125542"/>
                <a:gd name="connsiteX33" fmla="*/ 2492381 w 2891963"/>
                <a:gd name="connsiteY33" fmla="*/ 1309259 h 3125542"/>
                <a:gd name="connsiteX34" fmla="*/ 2590168 w 2891963"/>
                <a:gd name="connsiteY34" fmla="*/ 1363044 h 3125542"/>
                <a:gd name="connsiteX35" fmla="*/ 2684266 w 2891963"/>
                <a:gd name="connsiteY35" fmla="*/ 1425785 h 3125542"/>
                <a:gd name="connsiteX36" fmla="*/ 2684155 w 2891963"/>
                <a:gd name="connsiteY36" fmla="*/ 1425937 h 3125542"/>
                <a:gd name="connsiteX37" fmla="*/ 2696288 w 2891963"/>
                <a:gd name="connsiteY37" fmla="*/ 1433228 h 3125542"/>
                <a:gd name="connsiteX38" fmla="*/ 2758015 w 2891963"/>
                <a:gd name="connsiteY38" fmla="*/ 1669821 h 3125542"/>
                <a:gd name="connsiteX39" fmla="*/ 2498078 w 2891963"/>
                <a:gd name="connsiteY39" fmla="*/ 1757876 h 3125542"/>
                <a:gd name="connsiteX40" fmla="*/ 2463885 w 2891963"/>
                <a:gd name="connsiteY40" fmla="*/ 1737330 h 3125542"/>
                <a:gd name="connsiteX41" fmla="*/ 2454685 w 2891963"/>
                <a:gd name="connsiteY41" fmla="*/ 1728995 h 3125542"/>
                <a:gd name="connsiteX42" fmla="*/ 2393254 w 2891963"/>
                <a:gd name="connsiteY42" fmla="*/ 1688035 h 3125542"/>
                <a:gd name="connsiteX43" fmla="*/ 1424353 w 2891963"/>
                <a:gd name="connsiteY43" fmla="*/ 1687313 h 3125542"/>
                <a:gd name="connsiteX44" fmla="*/ 1377112 w 2891963"/>
                <a:gd name="connsiteY44" fmla="*/ 1718511 h 3125542"/>
                <a:gd name="connsiteX45" fmla="*/ 1400906 w 2891963"/>
                <a:gd name="connsiteY45" fmla="*/ 1753149 h 3125542"/>
                <a:gd name="connsiteX46" fmla="*/ 1873515 w 2891963"/>
                <a:gd name="connsiteY46" fmla="*/ 2061324 h 3125542"/>
                <a:gd name="connsiteX47" fmla="*/ 1873348 w 2891963"/>
                <a:gd name="connsiteY47" fmla="*/ 2062004 h 3125542"/>
                <a:gd name="connsiteX48" fmla="*/ 1899531 w 2891963"/>
                <a:gd name="connsiteY48" fmla="*/ 2068694 h 3125542"/>
                <a:gd name="connsiteX49" fmla="*/ 2049661 w 2891963"/>
                <a:gd name="connsiteY49" fmla="*/ 2271972 h 3125542"/>
                <a:gd name="connsiteX50" fmla="*/ 1832998 w 2891963"/>
                <a:gd name="connsiteY50" fmla="*/ 2511907 h 3125542"/>
                <a:gd name="connsiteX51" fmla="*/ 1786755 w 2891963"/>
                <a:gd name="connsiteY51" fmla="*/ 2509607 h 3125542"/>
                <a:gd name="connsiteX52" fmla="*/ 1763910 w 2891963"/>
                <a:gd name="connsiteY52" fmla="*/ 2503771 h 3125542"/>
                <a:gd name="connsiteX53" fmla="*/ 1763419 w 2891963"/>
                <a:gd name="connsiteY53" fmla="*/ 2505748 h 3125542"/>
                <a:gd name="connsiteX54" fmla="*/ 1200297 w 2891963"/>
                <a:gd name="connsiteY54" fmla="*/ 2207234 h 3125542"/>
                <a:gd name="connsiteX55" fmla="*/ 1195865 w 2891963"/>
                <a:gd name="connsiteY55" fmla="*/ 2202844 h 3125542"/>
                <a:gd name="connsiteX56" fmla="*/ 1188849 w 2891963"/>
                <a:gd name="connsiteY56" fmla="*/ 2203355 h 3125542"/>
                <a:gd name="connsiteX57" fmla="*/ 808005 w 2891963"/>
                <a:gd name="connsiteY57" fmla="*/ 2143441 h 3125542"/>
                <a:gd name="connsiteX58" fmla="*/ 778542 w 2891963"/>
                <a:gd name="connsiteY58" fmla="*/ 2130384 h 3125542"/>
                <a:gd name="connsiteX59" fmla="*/ 8529 w 2891963"/>
                <a:gd name="connsiteY59" fmla="*/ 3125542 h 3125542"/>
                <a:gd name="connsiteX60" fmla="*/ 0 w 2891963"/>
                <a:gd name="connsiteY60" fmla="*/ 2112134 h 3125542"/>
                <a:gd name="connsiteX61" fmla="*/ 238392 w 2891963"/>
                <a:gd name="connsiteY61" fmla="*/ 1575747 h 3125542"/>
                <a:gd name="connsiteX62" fmla="*/ 245484 w 2891963"/>
                <a:gd name="connsiteY62" fmla="*/ 1522751 h 3125542"/>
                <a:gd name="connsiteX63" fmla="*/ 617408 w 2891963"/>
                <a:gd name="connsiteY63" fmla="*/ 876545 h 3125542"/>
                <a:gd name="connsiteX64" fmla="*/ 812309 w 2891963"/>
                <a:gd name="connsiteY64" fmla="*/ 710236 h 3125542"/>
                <a:gd name="connsiteX65" fmla="*/ 863251 w 2891963"/>
                <a:gd name="connsiteY65" fmla="*/ 676629 h 3125542"/>
                <a:gd name="connsiteX66" fmla="*/ 904130 w 2891963"/>
                <a:gd name="connsiteY66" fmla="*/ 601110 h 3125542"/>
                <a:gd name="connsiteX67" fmla="*/ 1393789 w 2891963"/>
                <a:gd name="connsiteY67" fmla="*/ 83250 h 3125542"/>
                <a:gd name="connsiteX68" fmla="*/ 1477073 w 2891963"/>
                <a:gd name="connsiteY68" fmla="*/ 32349 h 3125542"/>
                <a:gd name="connsiteX69" fmla="*/ 1489264 w 2891963"/>
                <a:gd name="connsiteY69" fmla="*/ 23735 h 3125542"/>
                <a:gd name="connsiteX70" fmla="*/ 1562175 w 2891963"/>
                <a:gd name="connsiteY70" fmla="*/ 725 h 3125542"/>
                <a:gd name="connsiteX0" fmla="*/ 1562175 w 2891963"/>
                <a:gd name="connsiteY0" fmla="*/ 725 h 3125540"/>
                <a:gd name="connsiteX1" fmla="*/ 1637179 w 2891963"/>
                <a:gd name="connsiteY1" fmla="*/ 10453 h 3125540"/>
                <a:gd name="connsiteX2" fmla="*/ 1682749 w 2891963"/>
                <a:gd name="connsiteY2" fmla="*/ 35907 h 3125540"/>
                <a:gd name="connsiteX3" fmla="*/ 1708336 w 2891963"/>
                <a:gd name="connsiteY3" fmla="*/ 284363 h 3125540"/>
                <a:gd name="connsiteX4" fmla="*/ 1654443 w 2891963"/>
                <a:gd name="connsiteY4" fmla="*/ 331024 h 3125540"/>
                <a:gd name="connsiteX5" fmla="*/ 1646694 w 2891963"/>
                <a:gd name="connsiteY5" fmla="*/ 334519 h 3125540"/>
                <a:gd name="connsiteX6" fmla="*/ 1584973 w 2891963"/>
                <a:gd name="connsiteY6" fmla="*/ 372240 h 3125540"/>
                <a:gd name="connsiteX7" fmla="*/ 1456191 w 2891963"/>
                <a:gd name="connsiteY7" fmla="*/ 470228 h 3125540"/>
                <a:gd name="connsiteX8" fmla="*/ 1427957 w 2891963"/>
                <a:gd name="connsiteY8" fmla="*/ 496507 h 3125540"/>
                <a:gd name="connsiteX9" fmla="*/ 1436811 w 2891963"/>
                <a:gd name="connsiteY9" fmla="*/ 497259 h 3125540"/>
                <a:gd name="connsiteX10" fmla="*/ 1471963 w 2891963"/>
                <a:gd name="connsiteY10" fmla="*/ 475750 h 3125540"/>
                <a:gd name="connsiteX11" fmla="*/ 2282831 w 2891963"/>
                <a:gd name="connsiteY11" fmla="*/ 280543 h 3125540"/>
                <a:gd name="connsiteX12" fmla="*/ 2420488 w 2891963"/>
                <a:gd name="connsiteY12" fmla="*/ 291152 h 3125540"/>
                <a:gd name="connsiteX13" fmla="*/ 2430969 w 2891963"/>
                <a:gd name="connsiteY13" fmla="*/ 291269 h 3125540"/>
                <a:gd name="connsiteX14" fmla="*/ 2502394 w 2891963"/>
                <a:gd name="connsiteY14" fmla="*/ 314724 h 3125540"/>
                <a:gd name="connsiteX15" fmla="*/ 2568127 w 2891963"/>
                <a:gd name="connsiteY15" fmla="*/ 578943 h 3125540"/>
                <a:gd name="connsiteX16" fmla="*/ 2377864 w 2891963"/>
                <a:gd name="connsiteY16" fmla="*/ 677578 h 3125540"/>
                <a:gd name="connsiteX17" fmla="*/ 2358380 w 2891963"/>
                <a:gd name="connsiteY17" fmla="*/ 673379 h 3125540"/>
                <a:gd name="connsiteX18" fmla="*/ 2270254 w 2891963"/>
                <a:gd name="connsiteY18" fmla="*/ 666586 h 3125540"/>
                <a:gd name="connsiteX19" fmla="*/ 1720821 w 2891963"/>
                <a:gd name="connsiteY19" fmla="*/ 781834 h 3125540"/>
                <a:gd name="connsiteX20" fmla="*/ 1686815 w 2891963"/>
                <a:gd name="connsiteY20" fmla="*/ 799780 h 3125540"/>
                <a:gd name="connsiteX21" fmla="*/ 1738472 w 2891963"/>
                <a:gd name="connsiteY21" fmla="*/ 782664 h 3125540"/>
                <a:gd name="connsiteX22" fmla="*/ 2615656 w 2891963"/>
                <a:gd name="connsiteY22" fmla="*/ 791084 h 3125540"/>
                <a:gd name="connsiteX23" fmla="*/ 2734548 w 2891963"/>
                <a:gd name="connsiteY23" fmla="*/ 832416 h 3125540"/>
                <a:gd name="connsiteX24" fmla="*/ 2744147 w 2891963"/>
                <a:gd name="connsiteY24" fmla="*/ 834683 h 3125540"/>
                <a:gd name="connsiteX25" fmla="*/ 2783479 w 2891963"/>
                <a:gd name="connsiteY25" fmla="*/ 852552 h 3125540"/>
                <a:gd name="connsiteX26" fmla="*/ 2865065 w 2891963"/>
                <a:gd name="connsiteY26" fmla="*/ 1137956 h 3125540"/>
                <a:gd name="connsiteX27" fmla="*/ 2616439 w 2891963"/>
                <a:gd name="connsiteY27" fmla="*/ 1227874 h 3125540"/>
                <a:gd name="connsiteX28" fmla="*/ 2588578 w 2891963"/>
                <a:gd name="connsiteY28" fmla="*/ 1215217 h 3125540"/>
                <a:gd name="connsiteX29" fmla="*/ 2588000 w 2891963"/>
                <a:gd name="connsiteY29" fmla="*/ 1216679 h 3125540"/>
                <a:gd name="connsiteX30" fmla="*/ 1942098 w 2891963"/>
                <a:gd name="connsiteY30" fmla="*/ 1156902 h 3125540"/>
                <a:gd name="connsiteX31" fmla="*/ 1864254 w 2891963"/>
                <a:gd name="connsiteY31" fmla="*/ 1175230 h 3125540"/>
                <a:gd name="connsiteX32" fmla="*/ 1941231 w 2891963"/>
                <a:gd name="connsiteY32" fmla="*/ 1173015 h 3125540"/>
                <a:gd name="connsiteX33" fmla="*/ 2492381 w 2891963"/>
                <a:gd name="connsiteY33" fmla="*/ 1309259 h 3125540"/>
                <a:gd name="connsiteX34" fmla="*/ 2590168 w 2891963"/>
                <a:gd name="connsiteY34" fmla="*/ 1363044 h 3125540"/>
                <a:gd name="connsiteX35" fmla="*/ 2684266 w 2891963"/>
                <a:gd name="connsiteY35" fmla="*/ 1425785 h 3125540"/>
                <a:gd name="connsiteX36" fmla="*/ 2684155 w 2891963"/>
                <a:gd name="connsiteY36" fmla="*/ 1425937 h 3125540"/>
                <a:gd name="connsiteX37" fmla="*/ 2696288 w 2891963"/>
                <a:gd name="connsiteY37" fmla="*/ 1433228 h 3125540"/>
                <a:gd name="connsiteX38" fmla="*/ 2758015 w 2891963"/>
                <a:gd name="connsiteY38" fmla="*/ 1669821 h 3125540"/>
                <a:gd name="connsiteX39" fmla="*/ 2498078 w 2891963"/>
                <a:gd name="connsiteY39" fmla="*/ 1757876 h 3125540"/>
                <a:gd name="connsiteX40" fmla="*/ 2463885 w 2891963"/>
                <a:gd name="connsiteY40" fmla="*/ 1737330 h 3125540"/>
                <a:gd name="connsiteX41" fmla="*/ 2454685 w 2891963"/>
                <a:gd name="connsiteY41" fmla="*/ 1728995 h 3125540"/>
                <a:gd name="connsiteX42" fmla="*/ 2393254 w 2891963"/>
                <a:gd name="connsiteY42" fmla="*/ 1688035 h 3125540"/>
                <a:gd name="connsiteX43" fmla="*/ 1424353 w 2891963"/>
                <a:gd name="connsiteY43" fmla="*/ 1687313 h 3125540"/>
                <a:gd name="connsiteX44" fmla="*/ 1377112 w 2891963"/>
                <a:gd name="connsiteY44" fmla="*/ 1718511 h 3125540"/>
                <a:gd name="connsiteX45" fmla="*/ 1400906 w 2891963"/>
                <a:gd name="connsiteY45" fmla="*/ 1753149 h 3125540"/>
                <a:gd name="connsiteX46" fmla="*/ 1873515 w 2891963"/>
                <a:gd name="connsiteY46" fmla="*/ 2061324 h 3125540"/>
                <a:gd name="connsiteX47" fmla="*/ 1873348 w 2891963"/>
                <a:gd name="connsiteY47" fmla="*/ 2062004 h 3125540"/>
                <a:gd name="connsiteX48" fmla="*/ 1899531 w 2891963"/>
                <a:gd name="connsiteY48" fmla="*/ 2068694 h 3125540"/>
                <a:gd name="connsiteX49" fmla="*/ 2049661 w 2891963"/>
                <a:gd name="connsiteY49" fmla="*/ 2271972 h 3125540"/>
                <a:gd name="connsiteX50" fmla="*/ 1832998 w 2891963"/>
                <a:gd name="connsiteY50" fmla="*/ 2511907 h 3125540"/>
                <a:gd name="connsiteX51" fmla="*/ 1786755 w 2891963"/>
                <a:gd name="connsiteY51" fmla="*/ 2509607 h 3125540"/>
                <a:gd name="connsiteX52" fmla="*/ 1763910 w 2891963"/>
                <a:gd name="connsiteY52" fmla="*/ 2503771 h 3125540"/>
                <a:gd name="connsiteX53" fmla="*/ 1763419 w 2891963"/>
                <a:gd name="connsiteY53" fmla="*/ 2505748 h 3125540"/>
                <a:gd name="connsiteX54" fmla="*/ 1200297 w 2891963"/>
                <a:gd name="connsiteY54" fmla="*/ 2207234 h 3125540"/>
                <a:gd name="connsiteX55" fmla="*/ 1195865 w 2891963"/>
                <a:gd name="connsiteY55" fmla="*/ 2202844 h 3125540"/>
                <a:gd name="connsiteX56" fmla="*/ 1188849 w 2891963"/>
                <a:gd name="connsiteY56" fmla="*/ 2203355 h 3125540"/>
                <a:gd name="connsiteX57" fmla="*/ 808005 w 2891963"/>
                <a:gd name="connsiteY57" fmla="*/ 2143441 h 3125540"/>
                <a:gd name="connsiteX58" fmla="*/ 778542 w 2891963"/>
                <a:gd name="connsiteY58" fmla="*/ 2130384 h 3125540"/>
                <a:gd name="connsiteX59" fmla="*/ 4401 w 2891963"/>
                <a:gd name="connsiteY59" fmla="*/ 3125541 h 3125540"/>
                <a:gd name="connsiteX60" fmla="*/ 0 w 2891963"/>
                <a:gd name="connsiteY60" fmla="*/ 2112134 h 3125540"/>
                <a:gd name="connsiteX61" fmla="*/ 238392 w 2891963"/>
                <a:gd name="connsiteY61" fmla="*/ 1575747 h 3125540"/>
                <a:gd name="connsiteX62" fmla="*/ 245484 w 2891963"/>
                <a:gd name="connsiteY62" fmla="*/ 1522751 h 3125540"/>
                <a:gd name="connsiteX63" fmla="*/ 617408 w 2891963"/>
                <a:gd name="connsiteY63" fmla="*/ 876545 h 3125540"/>
                <a:gd name="connsiteX64" fmla="*/ 812309 w 2891963"/>
                <a:gd name="connsiteY64" fmla="*/ 710236 h 3125540"/>
                <a:gd name="connsiteX65" fmla="*/ 863251 w 2891963"/>
                <a:gd name="connsiteY65" fmla="*/ 676629 h 3125540"/>
                <a:gd name="connsiteX66" fmla="*/ 904130 w 2891963"/>
                <a:gd name="connsiteY66" fmla="*/ 601110 h 3125540"/>
                <a:gd name="connsiteX67" fmla="*/ 1393789 w 2891963"/>
                <a:gd name="connsiteY67" fmla="*/ 83250 h 3125540"/>
                <a:gd name="connsiteX68" fmla="*/ 1477073 w 2891963"/>
                <a:gd name="connsiteY68" fmla="*/ 32349 h 3125540"/>
                <a:gd name="connsiteX69" fmla="*/ 1489264 w 2891963"/>
                <a:gd name="connsiteY69" fmla="*/ 23735 h 3125540"/>
                <a:gd name="connsiteX70" fmla="*/ 1562175 w 2891963"/>
                <a:gd name="connsiteY70" fmla="*/ 725 h 312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</a:cxnLst>
              <a:rect l="l" t="t" r="r" b="b"/>
              <a:pathLst>
                <a:path w="2891963" h="3125540">
                  <a:moveTo>
                    <a:pt x="1562175" y="725"/>
                  </a:moveTo>
                  <a:cubicBezTo>
                    <a:pt x="1587457" y="-1576"/>
                    <a:pt x="1613088" y="1578"/>
                    <a:pt x="1637179" y="10453"/>
                  </a:cubicBezTo>
                  <a:cubicBezTo>
                    <a:pt x="1653240" y="16368"/>
                    <a:pt x="1668616" y="24828"/>
                    <a:pt x="1682749" y="35907"/>
                  </a:cubicBezTo>
                  <a:cubicBezTo>
                    <a:pt x="1758127" y="94992"/>
                    <a:pt x="1769583" y="206228"/>
                    <a:pt x="1708336" y="284363"/>
                  </a:cubicBezTo>
                  <a:cubicBezTo>
                    <a:pt x="1693025" y="303895"/>
                    <a:pt x="1674619" y="319511"/>
                    <a:pt x="1654443" y="331024"/>
                  </a:cubicBezTo>
                  <a:lnTo>
                    <a:pt x="1646694" y="334519"/>
                  </a:lnTo>
                  <a:lnTo>
                    <a:pt x="1584973" y="372240"/>
                  </a:lnTo>
                  <a:cubicBezTo>
                    <a:pt x="1539605" y="402238"/>
                    <a:pt x="1496623" y="435003"/>
                    <a:pt x="1456191" y="470228"/>
                  </a:cubicBezTo>
                  <a:lnTo>
                    <a:pt x="1427957" y="496507"/>
                  </a:lnTo>
                  <a:lnTo>
                    <a:pt x="1436811" y="497259"/>
                  </a:lnTo>
                  <a:lnTo>
                    <a:pt x="1471963" y="475750"/>
                  </a:lnTo>
                  <a:cubicBezTo>
                    <a:pt x="1714750" y="341488"/>
                    <a:pt x="1993736" y="270951"/>
                    <a:pt x="2282831" y="280543"/>
                  </a:cubicBezTo>
                  <a:lnTo>
                    <a:pt x="2420488" y="291152"/>
                  </a:lnTo>
                  <a:lnTo>
                    <a:pt x="2430969" y="291269"/>
                  </a:lnTo>
                  <a:cubicBezTo>
                    <a:pt x="2455513" y="293989"/>
                    <a:pt x="2479788" y="301673"/>
                    <a:pt x="2502394" y="314724"/>
                  </a:cubicBezTo>
                  <a:cubicBezTo>
                    <a:pt x="2592807" y="366924"/>
                    <a:pt x="2622239" y="485220"/>
                    <a:pt x="2568127" y="578943"/>
                  </a:cubicBezTo>
                  <a:cubicBezTo>
                    <a:pt x="2527545" y="649234"/>
                    <a:pt x="2451495" y="685739"/>
                    <a:pt x="2377864" y="677578"/>
                  </a:cubicBezTo>
                  <a:lnTo>
                    <a:pt x="2358380" y="673379"/>
                  </a:lnTo>
                  <a:lnTo>
                    <a:pt x="2270254" y="666586"/>
                  </a:lnTo>
                  <a:cubicBezTo>
                    <a:pt x="2076484" y="660158"/>
                    <a:pt x="1888733" y="701469"/>
                    <a:pt x="1720821" y="781834"/>
                  </a:cubicBezTo>
                  <a:lnTo>
                    <a:pt x="1686815" y="799780"/>
                  </a:lnTo>
                  <a:lnTo>
                    <a:pt x="1738472" y="782664"/>
                  </a:lnTo>
                  <a:cubicBezTo>
                    <a:pt x="2020445" y="703593"/>
                    <a:pt x="2324431" y="703179"/>
                    <a:pt x="2615656" y="791084"/>
                  </a:cubicBezTo>
                  <a:lnTo>
                    <a:pt x="2734548" y="832416"/>
                  </a:lnTo>
                  <a:lnTo>
                    <a:pt x="2744147" y="834683"/>
                  </a:lnTo>
                  <a:cubicBezTo>
                    <a:pt x="2757549" y="839249"/>
                    <a:pt x="2770725" y="845188"/>
                    <a:pt x="2783479" y="852552"/>
                  </a:cubicBezTo>
                  <a:cubicBezTo>
                    <a:pt x="2885528" y="911470"/>
                    <a:pt x="2922054" y="1039249"/>
                    <a:pt x="2865065" y="1137956"/>
                  </a:cubicBezTo>
                  <a:cubicBezTo>
                    <a:pt x="2815199" y="1224327"/>
                    <a:pt x="2710259" y="1259819"/>
                    <a:pt x="2616439" y="1227874"/>
                  </a:cubicBezTo>
                  <a:lnTo>
                    <a:pt x="2588578" y="1215217"/>
                  </a:lnTo>
                  <a:cubicBezTo>
                    <a:pt x="2588385" y="1215703"/>
                    <a:pt x="2588193" y="1216193"/>
                    <a:pt x="2588000" y="1216679"/>
                  </a:cubicBezTo>
                  <a:cubicBezTo>
                    <a:pt x="2377211" y="1133491"/>
                    <a:pt x="2153469" y="1115909"/>
                    <a:pt x="1942098" y="1156902"/>
                  </a:cubicBezTo>
                  <a:lnTo>
                    <a:pt x="1864254" y="1175230"/>
                  </a:lnTo>
                  <a:lnTo>
                    <a:pt x="1941231" y="1173015"/>
                  </a:lnTo>
                  <a:cubicBezTo>
                    <a:pt x="2130047" y="1177713"/>
                    <a:pt x="2318367" y="1222962"/>
                    <a:pt x="2492381" y="1309259"/>
                  </a:cubicBezTo>
                  <a:cubicBezTo>
                    <a:pt x="2525529" y="1325697"/>
                    <a:pt x="2558156" y="1343623"/>
                    <a:pt x="2590168" y="1363044"/>
                  </a:cubicBezTo>
                  <a:cubicBezTo>
                    <a:pt x="2622179" y="1382463"/>
                    <a:pt x="2653579" y="1403377"/>
                    <a:pt x="2684266" y="1425785"/>
                  </a:cubicBezTo>
                  <a:lnTo>
                    <a:pt x="2684155" y="1425937"/>
                  </a:lnTo>
                  <a:lnTo>
                    <a:pt x="2696288" y="1433228"/>
                  </a:lnTo>
                  <a:cubicBezTo>
                    <a:pt x="2769720" y="1487845"/>
                    <a:pt x="2797645" y="1586412"/>
                    <a:pt x="2758015" y="1669821"/>
                  </a:cubicBezTo>
                  <a:cubicBezTo>
                    <a:pt x="2712724" y="1765143"/>
                    <a:pt x="2596344" y="1804566"/>
                    <a:pt x="2498078" y="1757876"/>
                  </a:cubicBezTo>
                  <a:cubicBezTo>
                    <a:pt x="2485794" y="1752039"/>
                    <a:pt x="2474376" y="1745133"/>
                    <a:pt x="2463885" y="1737330"/>
                  </a:cubicBezTo>
                  <a:lnTo>
                    <a:pt x="2454685" y="1728995"/>
                  </a:lnTo>
                  <a:lnTo>
                    <a:pt x="2393254" y="1688035"/>
                  </a:lnTo>
                  <a:cubicBezTo>
                    <a:pt x="2094418" y="1506752"/>
                    <a:pt x="1720307" y="1508374"/>
                    <a:pt x="1424353" y="1687313"/>
                  </a:cubicBezTo>
                  <a:lnTo>
                    <a:pt x="1377112" y="1718511"/>
                  </a:lnTo>
                  <a:lnTo>
                    <a:pt x="1400906" y="1753149"/>
                  </a:lnTo>
                  <a:cubicBezTo>
                    <a:pt x="1518072" y="1904748"/>
                    <a:pt x="1683951" y="2014364"/>
                    <a:pt x="1873515" y="2061324"/>
                  </a:cubicBezTo>
                  <a:cubicBezTo>
                    <a:pt x="1873459" y="2061551"/>
                    <a:pt x="1873404" y="2061777"/>
                    <a:pt x="1873348" y="2062004"/>
                  </a:cubicBezTo>
                  <a:lnTo>
                    <a:pt x="1899531" y="2068694"/>
                  </a:lnTo>
                  <a:cubicBezTo>
                    <a:pt x="1983227" y="2099185"/>
                    <a:pt x="2044848" y="2177401"/>
                    <a:pt x="2049661" y="2271972"/>
                  </a:cubicBezTo>
                  <a:cubicBezTo>
                    <a:pt x="2056078" y="2398067"/>
                    <a:pt x="1959075" y="2505490"/>
                    <a:pt x="1832998" y="2511907"/>
                  </a:cubicBezTo>
                  <a:cubicBezTo>
                    <a:pt x="1817237" y="2512708"/>
                    <a:pt x="1801769" y="2511894"/>
                    <a:pt x="1786755" y="2509607"/>
                  </a:cubicBezTo>
                  <a:lnTo>
                    <a:pt x="1763910" y="2503771"/>
                  </a:lnTo>
                  <a:cubicBezTo>
                    <a:pt x="1763745" y="2504430"/>
                    <a:pt x="1763583" y="2505090"/>
                    <a:pt x="1763419" y="2505748"/>
                  </a:cubicBezTo>
                  <a:cubicBezTo>
                    <a:pt x="1551438" y="2453236"/>
                    <a:pt x="1358771" y="2349634"/>
                    <a:pt x="1200297" y="2207234"/>
                  </a:cubicBezTo>
                  <a:lnTo>
                    <a:pt x="1195865" y="2202844"/>
                  </a:lnTo>
                  <a:lnTo>
                    <a:pt x="1188849" y="2203355"/>
                  </a:lnTo>
                  <a:cubicBezTo>
                    <a:pt x="1053814" y="2208296"/>
                    <a:pt x="923883" y="2188458"/>
                    <a:pt x="808005" y="2143441"/>
                  </a:cubicBezTo>
                  <a:lnTo>
                    <a:pt x="778542" y="2130384"/>
                  </a:lnTo>
                  <a:cubicBezTo>
                    <a:pt x="693594" y="2228871"/>
                    <a:pt x="121298" y="2986063"/>
                    <a:pt x="4401" y="3125541"/>
                  </a:cubicBezTo>
                  <a:lnTo>
                    <a:pt x="0" y="2112134"/>
                  </a:lnTo>
                  <a:cubicBezTo>
                    <a:pt x="178710" y="1792124"/>
                    <a:pt x="192169" y="1705559"/>
                    <a:pt x="238392" y="1575747"/>
                  </a:cubicBezTo>
                  <a:lnTo>
                    <a:pt x="245484" y="1522751"/>
                  </a:lnTo>
                  <a:cubicBezTo>
                    <a:pt x="282729" y="1317997"/>
                    <a:pt x="412462" y="1081491"/>
                    <a:pt x="617408" y="876545"/>
                  </a:cubicBezTo>
                  <a:cubicBezTo>
                    <a:pt x="680029" y="813923"/>
                    <a:pt x="745599" y="758322"/>
                    <a:pt x="812309" y="710236"/>
                  </a:cubicBezTo>
                  <a:lnTo>
                    <a:pt x="863251" y="676629"/>
                  </a:lnTo>
                  <a:lnTo>
                    <a:pt x="904130" y="601110"/>
                  </a:lnTo>
                  <a:cubicBezTo>
                    <a:pt x="1023802" y="396151"/>
                    <a:pt x="1190046" y="217971"/>
                    <a:pt x="1393789" y="83250"/>
                  </a:cubicBezTo>
                  <a:lnTo>
                    <a:pt x="1477073" y="32349"/>
                  </a:lnTo>
                  <a:lnTo>
                    <a:pt x="1489264" y="23735"/>
                  </a:lnTo>
                  <a:cubicBezTo>
                    <a:pt x="1511959" y="10785"/>
                    <a:pt x="1536893" y="3027"/>
                    <a:pt x="1562175" y="725"/>
                  </a:cubicBezTo>
                  <a:close/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400C46D4-CBD4-EA3A-F0AD-9F49B8BCC2EE}"/>
                </a:ext>
              </a:extLst>
            </p:cNvPr>
            <p:cNvSpPr/>
            <p:nvPr/>
          </p:nvSpPr>
          <p:spPr>
            <a:xfrm>
              <a:off x="8778231" y="2252274"/>
              <a:ext cx="622568" cy="457967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正方形/長方形 10">
              <a:extLst>
                <a:ext uri="{FF2B5EF4-FFF2-40B4-BE49-F238E27FC236}">
                  <a16:creationId xmlns:a16="http://schemas.microsoft.com/office/drawing/2014/main" id="{A986E3C5-877D-7647-F9F8-402505F4FCA8}"/>
                </a:ext>
              </a:extLst>
            </p:cNvPr>
            <p:cNvSpPr/>
            <p:nvPr/>
          </p:nvSpPr>
          <p:spPr>
            <a:xfrm>
              <a:off x="8092129" y="2651749"/>
              <a:ext cx="1994773" cy="916951"/>
            </a:xfrm>
            <a:prstGeom prst="rect">
              <a:avLst/>
            </a:prstGeom>
            <a:solidFill>
              <a:srgbClr val="FFC0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ABD32C17-97F2-E156-32A8-D3BD44201B27}"/>
                </a:ext>
              </a:extLst>
            </p:cNvPr>
            <p:cNvSpPr/>
            <p:nvPr/>
          </p:nvSpPr>
          <p:spPr>
            <a:xfrm>
              <a:off x="8092129" y="2651749"/>
              <a:ext cx="282346" cy="282347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30E76E20-D908-6F0D-3C1E-53F43661CF81}"/>
                </a:ext>
              </a:extLst>
            </p:cNvPr>
            <p:cNvSpPr/>
            <p:nvPr/>
          </p:nvSpPr>
          <p:spPr>
            <a:xfrm flipH="1">
              <a:off x="9804556" y="2651749"/>
              <a:ext cx="282346" cy="282347"/>
            </a:xfrm>
            <a:custGeom>
              <a:avLst/>
              <a:gdLst>
                <a:gd name="connsiteX0" fmla="*/ 0 w 233213"/>
                <a:gd name="connsiteY0" fmla="*/ 0 h 233213"/>
                <a:gd name="connsiteX1" fmla="*/ 233213 w 233213"/>
                <a:gd name="connsiteY1" fmla="*/ 0 h 233213"/>
                <a:gd name="connsiteX2" fmla="*/ 0 w 233213"/>
                <a:gd name="connsiteY2" fmla="*/ 233213 h 233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3213" h="233213">
                  <a:moveTo>
                    <a:pt x="0" y="0"/>
                  </a:moveTo>
                  <a:lnTo>
                    <a:pt x="233213" y="0"/>
                  </a:lnTo>
                  <a:cubicBezTo>
                    <a:pt x="233213" y="128800"/>
                    <a:pt x="128800" y="233213"/>
                    <a:pt x="0" y="23321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61CDBEB4-6F2C-0AD1-FDAB-D8DE9F6E7CF8}"/>
                </a:ext>
              </a:extLst>
            </p:cNvPr>
            <p:cNvSpPr/>
            <p:nvPr/>
          </p:nvSpPr>
          <p:spPr bwMode="auto">
            <a:xfrm>
              <a:off x="7405891" y="368660"/>
              <a:ext cx="3367251" cy="3295864"/>
            </a:xfrm>
            <a:custGeom>
              <a:avLst/>
              <a:gdLst>
                <a:gd name="connsiteX0" fmla="*/ 323456 w 3367251"/>
                <a:gd name="connsiteY0" fmla="*/ 204013 h 3295864"/>
                <a:gd name="connsiteX1" fmla="*/ 208433 w 3367251"/>
                <a:gd name="connsiteY1" fmla="*/ 319036 h 3295864"/>
                <a:gd name="connsiteX2" fmla="*/ 208433 w 3367251"/>
                <a:gd name="connsiteY2" fmla="*/ 2976828 h 3295864"/>
                <a:gd name="connsiteX3" fmla="*/ 323456 w 3367251"/>
                <a:gd name="connsiteY3" fmla="*/ 3091851 h 3295864"/>
                <a:gd name="connsiteX4" fmla="*/ 3043796 w 3367251"/>
                <a:gd name="connsiteY4" fmla="*/ 3091851 h 3295864"/>
                <a:gd name="connsiteX5" fmla="*/ 3158819 w 3367251"/>
                <a:gd name="connsiteY5" fmla="*/ 2976828 h 3295864"/>
                <a:gd name="connsiteX6" fmla="*/ 3158819 w 3367251"/>
                <a:gd name="connsiteY6" fmla="*/ 319036 h 3295864"/>
                <a:gd name="connsiteX7" fmla="*/ 3043796 w 3367251"/>
                <a:gd name="connsiteY7" fmla="*/ 204013 h 3295864"/>
                <a:gd name="connsiteX8" fmla="*/ 239972 w 3367251"/>
                <a:gd name="connsiteY8" fmla="*/ 0 h 3295864"/>
                <a:gd name="connsiteX9" fmla="*/ 3127279 w 3367251"/>
                <a:gd name="connsiteY9" fmla="*/ 0 h 3295864"/>
                <a:gd name="connsiteX10" fmla="*/ 3367251 w 3367251"/>
                <a:gd name="connsiteY10" fmla="*/ 239972 h 3295864"/>
                <a:gd name="connsiteX11" fmla="*/ 3367251 w 3367251"/>
                <a:gd name="connsiteY11" fmla="*/ 3055892 h 3295864"/>
                <a:gd name="connsiteX12" fmla="*/ 3127279 w 3367251"/>
                <a:gd name="connsiteY12" fmla="*/ 3295864 h 3295864"/>
                <a:gd name="connsiteX13" fmla="*/ 239972 w 3367251"/>
                <a:gd name="connsiteY13" fmla="*/ 3295864 h 3295864"/>
                <a:gd name="connsiteX14" fmla="*/ 0 w 3367251"/>
                <a:gd name="connsiteY14" fmla="*/ 3055892 h 3295864"/>
                <a:gd name="connsiteX15" fmla="*/ 0 w 3367251"/>
                <a:gd name="connsiteY15" fmla="*/ 239972 h 3295864"/>
                <a:gd name="connsiteX16" fmla="*/ 239972 w 3367251"/>
                <a:gd name="connsiteY16" fmla="*/ 0 h 3295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367251" h="3295864">
                  <a:moveTo>
                    <a:pt x="323456" y="204013"/>
                  </a:moveTo>
                  <a:cubicBezTo>
                    <a:pt x="259931" y="204013"/>
                    <a:pt x="208433" y="255511"/>
                    <a:pt x="208433" y="319036"/>
                  </a:cubicBezTo>
                  <a:lnTo>
                    <a:pt x="208433" y="2976828"/>
                  </a:lnTo>
                  <a:cubicBezTo>
                    <a:pt x="208433" y="3040353"/>
                    <a:pt x="259931" y="3091851"/>
                    <a:pt x="323456" y="3091851"/>
                  </a:cubicBezTo>
                  <a:lnTo>
                    <a:pt x="3043796" y="3091851"/>
                  </a:lnTo>
                  <a:cubicBezTo>
                    <a:pt x="3107321" y="3091851"/>
                    <a:pt x="3158819" y="3040353"/>
                    <a:pt x="3158819" y="2976828"/>
                  </a:cubicBezTo>
                  <a:lnTo>
                    <a:pt x="3158819" y="319036"/>
                  </a:lnTo>
                  <a:cubicBezTo>
                    <a:pt x="3158819" y="255511"/>
                    <a:pt x="3107321" y="204013"/>
                    <a:pt x="3043796" y="204013"/>
                  </a:cubicBezTo>
                  <a:close/>
                  <a:moveTo>
                    <a:pt x="239972" y="0"/>
                  </a:moveTo>
                  <a:lnTo>
                    <a:pt x="3127279" y="0"/>
                  </a:lnTo>
                  <a:cubicBezTo>
                    <a:pt x="3259812" y="0"/>
                    <a:pt x="3367251" y="107439"/>
                    <a:pt x="3367251" y="239972"/>
                  </a:cubicBezTo>
                  <a:lnTo>
                    <a:pt x="3367251" y="3055892"/>
                  </a:lnTo>
                  <a:cubicBezTo>
                    <a:pt x="3367251" y="3188425"/>
                    <a:pt x="3259812" y="3295864"/>
                    <a:pt x="3127279" y="3295864"/>
                  </a:cubicBezTo>
                  <a:lnTo>
                    <a:pt x="239972" y="3295864"/>
                  </a:lnTo>
                  <a:cubicBezTo>
                    <a:pt x="107439" y="3295864"/>
                    <a:pt x="0" y="3188425"/>
                    <a:pt x="0" y="3055892"/>
                  </a:cubicBezTo>
                  <a:lnTo>
                    <a:pt x="0" y="239972"/>
                  </a:lnTo>
                  <a:cubicBezTo>
                    <a:pt x="0" y="107439"/>
                    <a:pt x="107439" y="0"/>
                    <a:pt x="239972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556566C9-EDF9-9D42-55D0-D56F40224E23}"/>
              </a:ext>
            </a:extLst>
          </p:cNvPr>
          <p:cNvSpPr txBox="1"/>
          <p:nvPr/>
        </p:nvSpPr>
        <p:spPr>
          <a:xfrm rot="5400000">
            <a:off x="1009565" y="5912339"/>
            <a:ext cx="4827252" cy="188466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ysClr val="windowText" lastClr="000000"/>
                </a:solidFill>
              </a:rPr>
              <a:t>目安箱</a:t>
            </a:r>
            <a:endParaRPr lang="en-US" altLang="ja-JP" sz="5400" dirty="0">
              <a:ln w="381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9894672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四角形: 角を丸くする 1">
            <a:extLst>
              <a:ext uri="{FF2B5EF4-FFF2-40B4-BE49-F238E27FC236}">
                <a16:creationId xmlns:a16="http://schemas.microsoft.com/office/drawing/2014/main" id="{8FD5CD73-E714-A11C-94F6-CA882C2BE4C7}"/>
              </a:ext>
            </a:extLst>
          </p:cNvPr>
          <p:cNvSpPr/>
          <p:nvPr/>
        </p:nvSpPr>
        <p:spPr>
          <a:xfrm>
            <a:off x="402609" y="452502"/>
            <a:ext cx="6052782" cy="6986684"/>
          </a:xfrm>
          <a:prstGeom prst="roundRect">
            <a:avLst>
              <a:gd name="adj" fmla="val 7648"/>
            </a:avLst>
          </a:prstGeom>
          <a:solidFill>
            <a:schemeClr val="bg1"/>
          </a:solidFill>
          <a:ln w="2540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矢印: 下 2">
            <a:extLst>
              <a:ext uri="{FF2B5EF4-FFF2-40B4-BE49-F238E27FC236}">
                <a16:creationId xmlns:a16="http://schemas.microsoft.com/office/drawing/2014/main" id="{DF463F7C-DEC2-0F94-609C-9D019F3C8737}"/>
              </a:ext>
            </a:extLst>
          </p:cNvPr>
          <p:cNvSpPr/>
          <p:nvPr/>
        </p:nvSpPr>
        <p:spPr>
          <a:xfrm>
            <a:off x="587828" y="7470183"/>
            <a:ext cx="5682344" cy="1992623"/>
          </a:xfrm>
          <a:prstGeom prst="downArrow">
            <a:avLst>
              <a:gd name="adj1" fmla="val 53453"/>
              <a:gd name="adj2" fmla="val 60793"/>
            </a:avLst>
          </a:prstGeom>
          <a:solidFill>
            <a:srgbClr val="FF0000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49E9D32-1F56-54FD-20D9-FDBF02ECC8A0}"/>
              </a:ext>
            </a:extLst>
          </p:cNvPr>
          <p:cNvSpPr txBox="1"/>
          <p:nvPr/>
        </p:nvSpPr>
        <p:spPr>
          <a:xfrm>
            <a:off x="720671" y="4502950"/>
            <a:ext cx="5416658" cy="220667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コチラに</a:t>
            </a:r>
            <a:endParaRPr lang="en-US" altLang="ja-JP" sz="5400" dirty="0">
              <a:ln w="38100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入れて下さい</a:t>
            </a:r>
            <a:endParaRPr lang="en-US" altLang="ja-JP" sz="5400" dirty="0">
              <a:ln w="38100">
                <a:noFill/>
              </a:ln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AF57350-6C1C-000D-9D31-9644A51049C5}"/>
              </a:ext>
            </a:extLst>
          </p:cNvPr>
          <p:cNvSpPr txBox="1"/>
          <p:nvPr/>
        </p:nvSpPr>
        <p:spPr>
          <a:xfrm>
            <a:off x="833530" y="1172581"/>
            <a:ext cx="5190941" cy="294360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ご意見箱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344252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A4 210 x 297 mm</PresentationFormat>
  <Paragraphs>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hari0028_投票箱や意見箱用の貼り紙</dc:title>
  <dc:subject>hari0028_投票箱や意見箱用の貼り紙</dc:subject>
  <dc:creator>でじけろお</dc:creator>
  <cp:lastModifiedBy/>
  <cp:revision>1</cp:revision>
  <dcterms:created xsi:type="dcterms:W3CDTF">2014-12-04T06:28:15Z</dcterms:created>
  <dcterms:modified xsi:type="dcterms:W3CDTF">2023-08-15T06:44:00Z</dcterms:modified>
  <cp:version>1</cp:version>
</cp:coreProperties>
</file>

<file path=docProps/thumbnail.jpeg>
</file>